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83" r:id="rId5"/>
    <p:sldId id="387" r:id="rId6"/>
    <p:sldId id="388" r:id="rId7"/>
    <p:sldId id="389" r:id="rId8"/>
    <p:sldId id="390" r:id="rId9"/>
    <p:sldId id="386"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A0D5379B-32DB-4194-9146-9E7AB1A068AC}">
          <p14:sldIdLst>
            <p14:sldId id="383"/>
            <p14:sldId id="387"/>
            <p14:sldId id="388"/>
            <p14:sldId id="389"/>
            <p14:sldId id="390"/>
            <p14:sldId id="3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D1F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AA57EF-8DEC-4EAA-ACDF-1FF7CC849D7F}" v="28" dt="2020-02-06T19:19:50.663"/>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79" autoAdjust="0"/>
    <p:restoredTop sz="94660"/>
  </p:normalViewPr>
  <p:slideViewPr>
    <p:cSldViewPr snapToGrid="0">
      <p:cViewPr varScale="1">
        <p:scale>
          <a:sx n="74" d="100"/>
          <a:sy n="74" d="100"/>
        </p:scale>
        <p:origin x="1195" y="67"/>
      </p:cViewPr>
      <p:guideLst/>
    </p:cSldViewPr>
  </p:slideViewPr>
  <p:notesTextViewPr>
    <p:cViewPr>
      <p:scale>
        <a:sx n="3" d="2"/>
        <a:sy n="3" d="2"/>
      </p:scale>
      <p:origin x="0" y="0"/>
    </p:cViewPr>
  </p:notesTextViewPr>
  <p:notesViewPr>
    <p:cSldViewPr snapToGrid="0">
      <p:cViewPr>
        <p:scale>
          <a:sx n="1" d="2"/>
          <a:sy n="1" d="2"/>
        </p:scale>
        <p:origin x="3403" y="41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Tilly" userId="600768eb-2268-490d-9147-c04a2f612263" providerId="ADAL" clId="{05FBDE24-4D47-465F-BB2B-A6D7680E54EF}"/>
  </pc:docChgLst>
  <pc:docChgLst>
    <pc:chgData name="Martin Tilly" userId="600768eb-2268-490d-9147-c04a2f612263" providerId="ADAL" clId="{5F4CCCBB-7C2E-4CF3-A909-C92AFCDAF61C}"/>
  </pc:docChgLst>
  <pc:docChgLst>
    <pc:chgData name="Daniel Karlsson" userId="S::daniel.karlsson@unikteknik.onmicrosoft.com::50af5d1e-0bb6-4ea3-b286-fb233b8ac813" providerId="AD" clId="Web-{FF35B408-576F-45A6-ABF4-8B686B0F434A}"/>
  </pc:docChgLst>
  <pc:docChgLst>
    <pc:chgData name="Martin" userId="600768eb-2268-490d-9147-c04a2f612263" providerId="ADAL" clId="{9BAA57EF-8DEC-4EAA-ACDF-1FF7CC849D7F}"/>
    <pc:docChg chg="custSel addSld delSld modSld modSection">
      <pc:chgData name="Martin" userId="600768eb-2268-490d-9147-c04a2f612263" providerId="ADAL" clId="{9BAA57EF-8DEC-4EAA-ACDF-1FF7CC849D7F}" dt="2020-02-06T19:21:54.858" v="1569" actId="313"/>
      <pc:docMkLst>
        <pc:docMk/>
      </pc:docMkLst>
      <pc:sldChg chg="modSp">
        <pc:chgData name="Martin" userId="600768eb-2268-490d-9147-c04a2f612263" providerId="ADAL" clId="{9BAA57EF-8DEC-4EAA-ACDF-1FF7CC849D7F}" dt="2020-02-06T18:59:36.882" v="116" actId="20577"/>
        <pc:sldMkLst>
          <pc:docMk/>
          <pc:sldMk cId="3108729211" sldId="383"/>
        </pc:sldMkLst>
        <pc:spChg chg="mod">
          <ac:chgData name="Martin" userId="600768eb-2268-490d-9147-c04a2f612263" providerId="ADAL" clId="{9BAA57EF-8DEC-4EAA-ACDF-1FF7CC849D7F}" dt="2020-02-06T18:59:27.120" v="101" actId="20577"/>
          <ac:spMkLst>
            <pc:docMk/>
            <pc:sldMk cId="3108729211" sldId="383"/>
            <ac:spMk id="2" creationId="{4052958C-D14E-400B-A0A2-DE99198C8FB5}"/>
          </ac:spMkLst>
        </pc:spChg>
        <pc:spChg chg="mod">
          <ac:chgData name="Martin" userId="600768eb-2268-490d-9147-c04a2f612263" providerId="ADAL" clId="{9BAA57EF-8DEC-4EAA-ACDF-1FF7CC849D7F}" dt="2020-02-06T18:59:36.882" v="116" actId="20577"/>
          <ac:spMkLst>
            <pc:docMk/>
            <pc:sldMk cId="3108729211" sldId="383"/>
            <ac:spMk id="3" creationId="{F47D90B3-740A-49DF-8A2B-9116E4AEAF04}"/>
          </ac:spMkLst>
        </pc:spChg>
        <pc:spChg chg="mod">
          <ac:chgData name="Martin" userId="600768eb-2268-490d-9147-c04a2f612263" providerId="ADAL" clId="{9BAA57EF-8DEC-4EAA-ACDF-1FF7CC849D7F}" dt="2020-02-06T18:55:16.765" v="28" actId="20577"/>
          <ac:spMkLst>
            <pc:docMk/>
            <pc:sldMk cId="3108729211" sldId="383"/>
            <ac:spMk id="4" creationId="{C03FD5F0-9EFA-46BE-B2B3-A82803FB8359}"/>
          </ac:spMkLst>
        </pc:spChg>
        <pc:spChg chg="mod">
          <ac:chgData name="Martin" userId="600768eb-2268-490d-9147-c04a2f612263" providerId="ADAL" clId="{9BAA57EF-8DEC-4EAA-ACDF-1FF7CC849D7F}" dt="2020-02-06T18:54:58.786" v="24"/>
          <ac:spMkLst>
            <pc:docMk/>
            <pc:sldMk cId="3108729211" sldId="383"/>
            <ac:spMk id="5" creationId="{D7DE14F7-8686-4E00-AFCF-B5AD1A37893D}"/>
          </ac:spMkLst>
        </pc:spChg>
      </pc:sldChg>
      <pc:sldChg chg="del">
        <pc:chgData name="Martin" userId="600768eb-2268-490d-9147-c04a2f612263" providerId="ADAL" clId="{9BAA57EF-8DEC-4EAA-ACDF-1FF7CC849D7F}" dt="2020-02-06T18:55:22.627" v="29" actId="47"/>
        <pc:sldMkLst>
          <pc:docMk/>
          <pc:sldMk cId="3135889410" sldId="384"/>
        </pc:sldMkLst>
      </pc:sldChg>
      <pc:sldChg chg="addSp delSp modSp add">
        <pc:chgData name="Martin" userId="600768eb-2268-490d-9147-c04a2f612263" providerId="ADAL" clId="{9BAA57EF-8DEC-4EAA-ACDF-1FF7CC849D7F}" dt="2020-02-06T19:00:49.645" v="224" actId="6549"/>
        <pc:sldMkLst>
          <pc:docMk/>
          <pc:sldMk cId="666586579" sldId="387"/>
        </pc:sldMkLst>
        <pc:spChg chg="del">
          <ac:chgData name="Martin" userId="600768eb-2268-490d-9147-c04a2f612263" providerId="ADAL" clId="{9BAA57EF-8DEC-4EAA-ACDF-1FF7CC849D7F}" dt="2020-02-06T18:55:40.573" v="32"/>
          <ac:spMkLst>
            <pc:docMk/>
            <pc:sldMk cId="666586579" sldId="387"/>
            <ac:spMk id="2" creationId="{783B17B5-1E93-4ED8-BC5D-45633D97B119}"/>
          </ac:spMkLst>
        </pc:spChg>
        <pc:spChg chg="del">
          <ac:chgData name="Martin" userId="600768eb-2268-490d-9147-c04a2f612263" providerId="ADAL" clId="{9BAA57EF-8DEC-4EAA-ACDF-1FF7CC849D7F}" dt="2020-02-06T18:55:40.573" v="32"/>
          <ac:spMkLst>
            <pc:docMk/>
            <pc:sldMk cId="666586579" sldId="387"/>
            <ac:spMk id="3" creationId="{F803C7C5-EB8E-43BF-A728-5D6CD6EEF97E}"/>
          </ac:spMkLst>
        </pc:spChg>
        <pc:spChg chg="add mod">
          <ac:chgData name="Martin" userId="600768eb-2268-490d-9147-c04a2f612263" providerId="ADAL" clId="{9BAA57EF-8DEC-4EAA-ACDF-1FF7CC849D7F}" dt="2020-02-06T18:59:24.375" v="100" actId="20577"/>
          <ac:spMkLst>
            <pc:docMk/>
            <pc:sldMk cId="666586579" sldId="387"/>
            <ac:spMk id="4" creationId="{D9543C04-DCCD-4742-ABDA-0159C42CA063}"/>
          </ac:spMkLst>
        </pc:spChg>
        <pc:spChg chg="add mod">
          <ac:chgData name="Martin" userId="600768eb-2268-490d-9147-c04a2f612263" providerId="ADAL" clId="{9BAA57EF-8DEC-4EAA-ACDF-1FF7CC849D7F}" dt="2020-02-06T19:00:49.645" v="224" actId="6549"/>
          <ac:spMkLst>
            <pc:docMk/>
            <pc:sldMk cId="666586579" sldId="387"/>
            <ac:spMk id="5" creationId="{4BF7897B-24EF-45EF-8A98-9608B952AC02}"/>
          </ac:spMkLst>
        </pc:spChg>
        <pc:spChg chg="add mod">
          <ac:chgData name="Martin" userId="600768eb-2268-490d-9147-c04a2f612263" providerId="ADAL" clId="{9BAA57EF-8DEC-4EAA-ACDF-1FF7CC849D7F}" dt="2020-02-06T18:55:53.514" v="40" actId="20577"/>
          <ac:spMkLst>
            <pc:docMk/>
            <pc:sldMk cId="666586579" sldId="387"/>
            <ac:spMk id="6" creationId="{4422817B-BA45-4D64-B578-DAED2483EB69}"/>
          </ac:spMkLst>
        </pc:spChg>
      </pc:sldChg>
      <pc:sldChg chg="addSp modSp add">
        <pc:chgData name="Martin" userId="600768eb-2268-490d-9147-c04a2f612263" providerId="ADAL" clId="{9BAA57EF-8DEC-4EAA-ACDF-1FF7CC849D7F}" dt="2020-02-06T19:06:53.314" v="549" actId="14100"/>
        <pc:sldMkLst>
          <pc:docMk/>
          <pc:sldMk cId="544975264" sldId="388"/>
        </pc:sldMkLst>
        <pc:spChg chg="mod">
          <ac:chgData name="Martin" userId="600768eb-2268-490d-9147-c04a2f612263" providerId="ADAL" clId="{9BAA57EF-8DEC-4EAA-ACDF-1FF7CC849D7F}" dt="2020-02-06T19:04:01.363" v="451" actId="14100"/>
          <ac:spMkLst>
            <pc:docMk/>
            <pc:sldMk cId="544975264" sldId="388"/>
            <ac:spMk id="5" creationId="{4BF7897B-24EF-45EF-8A98-9608B952AC02}"/>
          </ac:spMkLst>
        </pc:spChg>
        <pc:spChg chg="mod">
          <ac:chgData name="Martin" userId="600768eb-2268-490d-9147-c04a2f612263" providerId="ADAL" clId="{9BAA57EF-8DEC-4EAA-ACDF-1FF7CC849D7F}" dt="2020-02-06T18:58:44.773" v="57" actId="20577"/>
          <ac:spMkLst>
            <pc:docMk/>
            <pc:sldMk cId="544975264" sldId="388"/>
            <ac:spMk id="6" creationId="{4422817B-BA45-4D64-B578-DAED2483EB69}"/>
          </ac:spMkLst>
        </pc:spChg>
        <pc:graphicFrameChg chg="add mod modGraphic">
          <ac:chgData name="Martin" userId="600768eb-2268-490d-9147-c04a2f612263" providerId="ADAL" clId="{9BAA57EF-8DEC-4EAA-ACDF-1FF7CC849D7F}" dt="2020-02-06T19:06:53.314" v="549" actId="14100"/>
          <ac:graphicFrameMkLst>
            <pc:docMk/>
            <pc:sldMk cId="544975264" sldId="388"/>
            <ac:graphicFrameMk id="2" creationId="{7DF2035F-DFDA-4111-BC3E-D39FEC439500}"/>
          </ac:graphicFrameMkLst>
        </pc:graphicFrameChg>
        <pc:graphicFrameChg chg="add mod modGraphic">
          <ac:chgData name="Martin" userId="600768eb-2268-490d-9147-c04a2f612263" providerId="ADAL" clId="{9BAA57EF-8DEC-4EAA-ACDF-1FF7CC849D7F}" dt="2020-02-06T19:06:49.511" v="548" actId="1076"/>
          <ac:graphicFrameMkLst>
            <pc:docMk/>
            <pc:sldMk cId="544975264" sldId="388"/>
            <ac:graphicFrameMk id="7" creationId="{CC22BDCD-26EA-4866-B0AA-86B035E319EB}"/>
          </ac:graphicFrameMkLst>
        </pc:graphicFrameChg>
        <pc:graphicFrameChg chg="add mod modGraphic">
          <ac:chgData name="Martin" userId="600768eb-2268-490d-9147-c04a2f612263" providerId="ADAL" clId="{9BAA57EF-8DEC-4EAA-ACDF-1FF7CC849D7F}" dt="2020-02-06T19:06:40.413" v="545" actId="14100"/>
          <ac:graphicFrameMkLst>
            <pc:docMk/>
            <pc:sldMk cId="544975264" sldId="388"/>
            <ac:graphicFrameMk id="8" creationId="{36DC533B-8124-4D12-90D7-B853F3F3E2B5}"/>
          </ac:graphicFrameMkLst>
        </pc:graphicFrameChg>
      </pc:sldChg>
      <pc:sldChg chg="add del">
        <pc:chgData name="Martin" userId="600768eb-2268-490d-9147-c04a2f612263" providerId="ADAL" clId="{9BAA57EF-8DEC-4EAA-ACDF-1FF7CC849D7F}" dt="2020-02-06T18:58:15.895" v="47" actId="47"/>
        <pc:sldMkLst>
          <pc:docMk/>
          <pc:sldMk cId="4199538338" sldId="388"/>
        </pc:sldMkLst>
      </pc:sldChg>
      <pc:sldChg chg="addSp delSp modSp add">
        <pc:chgData name="Martin" userId="600768eb-2268-490d-9147-c04a2f612263" providerId="ADAL" clId="{9BAA57EF-8DEC-4EAA-ACDF-1FF7CC849D7F}" dt="2020-02-06T19:11:30.020" v="942" actId="20577"/>
        <pc:sldMkLst>
          <pc:docMk/>
          <pc:sldMk cId="2867069943" sldId="389"/>
        </pc:sldMkLst>
        <pc:spChg chg="mod">
          <ac:chgData name="Martin" userId="600768eb-2268-490d-9147-c04a2f612263" providerId="ADAL" clId="{9BAA57EF-8DEC-4EAA-ACDF-1FF7CC849D7F}" dt="2020-02-06T19:10:08.166" v="917" actId="20577"/>
          <ac:spMkLst>
            <pc:docMk/>
            <pc:sldMk cId="2867069943" sldId="389"/>
            <ac:spMk id="5" creationId="{4BF7897B-24EF-45EF-8A98-9608B952AC02}"/>
          </ac:spMkLst>
        </pc:spChg>
        <pc:spChg chg="mod">
          <ac:chgData name="Martin" userId="600768eb-2268-490d-9147-c04a2f612263" providerId="ADAL" clId="{9BAA57EF-8DEC-4EAA-ACDF-1FF7CC849D7F}" dt="2020-02-06T19:11:30.020" v="942" actId="20577"/>
          <ac:spMkLst>
            <pc:docMk/>
            <pc:sldMk cId="2867069943" sldId="389"/>
            <ac:spMk id="6" creationId="{4422817B-BA45-4D64-B578-DAED2483EB69}"/>
          </ac:spMkLst>
        </pc:spChg>
        <pc:graphicFrameChg chg="del">
          <ac:chgData name="Martin" userId="600768eb-2268-490d-9147-c04a2f612263" providerId="ADAL" clId="{9BAA57EF-8DEC-4EAA-ACDF-1FF7CC849D7F}" dt="2020-02-06T19:10:12.670" v="918" actId="478"/>
          <ac:graphicFrameMkLst>
            <pc:docMk/>
            <pc:sldMk cId="2867069943" sldId="389"/>
            <ac:graphicFrameMk id="2" creationId="{7DF2035F-DFDA-4111-BC3E-D39FEC439500}"/>
          </ac:graphicFrameMkLst>
        </pc:graphicFrameChg>
        <pc:graphicFrameChg chg="add mod modGraphic">
          <ac:chgData name="Martin" userId="600768eb-2268-490d-9147-c04a2f612263" providerId="ADAL" clId="{9BAA57EF-8DEC-4EAA-ACDF-1FF7CC849D7F}" dt="2020-02-06T19:11:01.755" v="926" actId="113"/>
          <ac:graphicFrameMkLst>
            <pc:docMk/>
            <pc:sldMk cId="2867069943" sldId="389"/>
            <ac:graphicFrameMk id="3" creationId="{BA0FEBC4-1B19-47B0-8830-ACC93EACD6BC}"/>
          </ac:graphicFrameMkLst>
        </pc:graphicFrameChg>
        <pc:graphicFrameChg chg="del">
          <ac:chgData name="Martin" userId="600768eb-2268-490d-9147-c04a2f612263" providerId="ADAL" clId="{9BAA57EF-8DEC-4EAA-ACDF-1FF7CC849D7F}" dt="2020-02-06T19:10:12.670" v="918" actId="478"/>
          <ac:graphicFrameMkLst>
            <pc:docMk/>
            <pc:sldMk cId="2867069943" sldId="389"/>
            <ac:graphicFrameMk id="7" creationId="{CC22BDCD-26EA-4866-B0AA-86B035E319EB}"/>
          </ac:graphicFrameMkLst>
        </pc:graphicFrameChg>
        <pc:graphicFrameChg chg="del">
          <ac:chgData name="Martin" userId="600768eb-2268-490d-9147-c04a2f612263" providerId="ADAL" clId="{9BAA57EF-8DEC-4EAA-ACDF-1FF7CC849D7F}" dt="2020-02-06T19:10:12.670" v="918" actId="478"/>
          <ac:graphicFrameMkLst>
            <pc:docMk/>
            <pc:sldMk cId="2867069943" sldId="389"/>
            <ac:graphicFrameMk id="8" creationId="{36DC533B-8124-4D12-90D7-B853F3F3E2B5}"/>
          </ac:graphicFrameMkLst>
        </pc:graphicFrameChg>
      </pc:sldChg>
      <pc:sldChg chg="del">
        <pc:chgData name="Martin" userId="600768eb-2268-490d-9147-c04a2f612263" providerId="ADAL" clId="{9BAA57EF-8DEC-4EAA-ACDF-1FF7CC849D7F}" dt="2020-02-06T18:55:22.627" v="29" actId="47"/>
        <pc:sldMkLst>
          <pc:docMk/>
          <pc:sldMk cId="3837798233" sldId="389"/>
        </pc:sldMkLst>
      </pc:sldChg>
      <pc:sldChg chg="add del">
        <pc:chgData name="Martin" userId="600768eb-2268-490d-9147-c04a2f612263" providerId="ADAL" clId="{9BAA57EF-8DEC-4EAA-ACDF-1FF7CC849D7F}" dt="2020-02-06T19:06:35.319" v="544" actId="47"/>
        <pc:sldMkLst>
          <pc:docMk/>
          <pc:sldMk cId="4165998029" sldId="389"/>
        </pc:sldMkLst>
      </pc:sldChg>
      <pc:sldChg chg="del">
        <pc:chgData name="Martin" userId="600768eb-2268-490d-9147-c04a2f612263" providerId="ADAL" clId="{9BAA57EF-8DEC-4EAA-ACDF-1FF7CC849D7F}" dt="2020-02-06T18:55:22.627" v="29" actId="47"/>
        <pc:sldMkLst>
          <pc:docMk/>
          <pc:sldMk cId="833904003" sldId="390"/>
        </pc:sldMkLst>
      </pc:sldChg>
      <pc:sldChg chg="addSp modSp add">
        <pc:chgData name="Martin" userId="600768eb-2268-490d-9147-c04a2f612263" providerId="ADAL" clId="{9BAA57EF-8DEC-4EAA-ACDF-1FF7CC849D7F}" dt="2020-02-06T19:21:54.858" v="1569" actId="313"/>
        <pc:sldMkLst>
          <pc:docMk/>
          <pc:sldMk cId="1589569751" sldId="390"/>
        </pc:sldMkLst>
        <pc:spChg chg="add mod">
          <ac:chgData name="Martin" userId="600768eb-2268-490d-9147-c04a2f612263" providerId="ADAL" clId="{9BAA57EF-8DEC-4EAA-ACDF-1FF7CC849D7F}" dt="2020-02-06T19:21:34.666" v="1566" actId="790"/>
          <ac:spMkLst>
            <pc:docMk/>
            <pc:sldMk cId="1589569751" sldId="390"/>
            <ac:spMk id="2" creationId="{CEB0AFA6-0E98-42DA-AD0B-9F2AE61576DD}"/>
          </ac:spMkLst>
        </pc:spChg>
        <pc:spChg chg="mod">
          <ac:chgData name="Martin" userId="600768eb-2268-490d-9147-c04a2f612263" providerId="ADAL" clId="{9BAA57EF-8DEC-4EAA-ACDF-1FF7CC849D7F}" dt="2020-02-06T19:21:34.666" v="1566" actId="790"/>
          <ac:spMkLst>
            <pc:docMk/>
            <pc:sldMk cId="1589569751" sldId="390"/>
            <ac:spMk id="5" creationId="{4BF7897B-24EF-45EF-8A98-9608B952AC02}"/>
          </ac:spMkLst>
        </pc:spChg>
        <pc:spChg chg="mod">
          <ac:chgData name="Martin" userId="600768eb-2268-490d-9147-c04a2f612263" providerId="ADAL" clId="{9BAA57EF-8DEC-4EAA-ACDF-1FF7CC849D7F}" dt="2020-02-06T19:21:06.720" v="1565" actId="790"/>
          <ac:spMkLst>
            <pc:docMk/>
            <pc:sldMk cId="1589569751" sldId="390"/>
            <ac:spMk id="6" creationId="{4422817B-BA45-4D64-B578-DAED2483EB69}"/>
          </ac:spMkLst>
        </pc:spChg>
        <pc:spChg chg="add mod">
          <ac:chgData name="Martin" userId="600768eb-2268-490d-9147-c04a2f612263" providerId="ADAL" clId="{9BAA57EF-8DEC-4EAA-ACDF-1FF7CC849D7F}" dt="2020-02-06T19:21:54.858" v="1569" actId="313"/>
          <ac:spMkLst>
            <pc:docMk/>
            <pc:sldMk cId="1589569751" sldId="390"/>
            <ac:spMk id="7" creationId="{A5D0C245-DE90-4CF9-AA80-129219362ADB}"/>
          </ac:spMkLst>
        </pc:spChg>
        <pc:spChg chg="add mod">
          <ac:chgData name="Martin" userId="600768eb-2268-490d-9147-c04a2f612263" providerId="ADAL" clId="{9BAA57EF-8DEC-4EAA-ACDF-1FF7CC849D7F}" dt="2020-02-06T19:21:34.666" v="1566" actId="790"/>
          <ac:spMkLst>
            <pc:docMk/>
            <pc:sldMk cId="1589569751" sldId="390"/>
            <ac:spMk id="8" creationId="{A9910E7F-A9D8-485E-9D98-9C30B73DAA30}"/>
          </ac:spMkLst>
        </pc:spChg>
      </pc:sldChg>
      <pc:sldChg chg="del">
        <pc:chgData name="Martin" userId="600768eb-2268-490d-9147-c04a2f612263" providerId="ADAL" clId="{9BAA57EF-8DEC-4EAA-ACDF-1FF7CC849D7F}" dt="2020-02-06T18:55:22.627" v="29" actId="47"/>
        <pc:sldMkLst>
          <pc:docMk/>
          <pc:sldMk cId="135325212" sldId="391"/>
        </pc:sldMkLst>
      </pc:sldChg>
      <pc:sldChg chg="del">
        <pc:chgData name="Martin" userId="600768eb-2268-490d-9147-c04a2f612263" providerId="ADAL" clId="{9BAA57EF-8DEC-4EAA-ACDF-1FF7CC849D7F}" dt="2020-02-06T18:55:22.627" v="29" actId="47"/>
        <pc:sldMkLst>
          <pc:docMk/>
          <pc:sldMk cId="1254773558" sldId="392"/>
        </pc:sldMkLst>
      </pc:sldChg>
    </pc:docChg>
  </pc:docChgLst>
  <pc:docChgLst>
    <pc:chgData name="Daniel Karlsson" userId="50af5d1e-0bb6-4ea3-b286-fb233b8ac813" providerId="ADAL" clId="{E8502C46-2285-4462-8C48-08DE4685D5B9}"/>
  </pc:docChgLst>
  <pc:docChgLst>
    <pc:chgData name="Daniel Karlsson" userId="50af5d1e-0bb6-4ea3-b286-fb233b8ac813" providerId="ADAL" clId="{7069FE71-4906-4C93-8795-98276094DD40}"/>
  </pc:docChgLst>
  <pc:docChgLst>
    <pc:chgData name="Daniel Karlsson" userId="S::daniel.karlsson@unikteknik.onmicrosoft.com::50af5d1e-0bb6-4ea3-b286-fb233b8ac813" providerId="AD" clId="Web-{26DCD6D1-70EF-4565-974F-62FA2CAE584A}"/>
  </pc:docChgLst>
  <pc:docChgLst>
    <pc:chgData name="Martin Tilly" userId="600768eb-2268-490d-9147-c04a2f612263" providerId="ADAL" clId="{E9600B14-945F-4D7E-B325-78A2121480C0}"/>
  </pc:docChgLst>
  <pc:docChgLst>
    <pc:chgData name="Daniel Karlsson" userId="50af5d1e-0bb6-4ea3-b286-fb233b8ac813" providerId="ADAL" clId="{9B875ADD-1BA1-425F-B7CA-E0C6BB90FB45}"/>
  </pc:docChgLst>
  <pc:docChgLst>
    <pc:chgData name="Martin Tilly" userId="600768eb-2268-490d-9147-c04a2f612263" providerId="ADAL" clId="{426967DF-3ED0-4445-8E10-13E29ECFFF7E}"/>
  </pc:docChgLst>
  <pc:docChgLst>
    <pc:chgData name="Martin Tilly" userId="600768eb-2268-490d-9147-c04a2f612263" providerId="ADAL" clId="{A2528DE9-AE38-414D-B148-E955222E0C24}"/>
  </pc:docChgLst>
  <pc:docChgLst>
    <pc:chgData name="Martin Tilly" userId="600768eb-2268-490d-9147-c04a2f612263" providerId="ADAL" clId="{DC881883-FB7F-4FCB-8DFC-CD983297F6A8}"/>
    <pc:docChg chg="undo custSel addSld delSld modSld sldOrd modMainMaster modSection">
      <pc:chgData name="Martin Tilly" userId="600768eb-2268-490d-9147-c04a2f612263" providerId="ADAL" clId="{DC881883-FB7F-4FCB-8DFC-CD983297F6A8}" dt="2019-05-28T09:02:27.283" v="39"/>
      <pc:docMkLst>
        <pc:docMk/>
      </pc:docMkLst>
      <pc:sldChg chg="addSp delSp modSp del">
        <pc:chgData name="Martin Tilly" userId="600768eb-2268-490d-9147-c04a2f612263" providerId="ADAL" clId="{DC881883-FB7F-4FCB-8DFC-CD983297F6A8}" dt="2019-05-28T09:02:10.657" v="38" actId="2696"/>
        <pc:sldMkLst>
          <pc:docMk/>
          <pc:sldMk cId="3144848429" sldId="284"/>
        </pc:sldMkLst>
        <pc:picChg chg="del">
          <ac:chgData name="Martin Tilly" userId="600768eb-2268-490d-9147-c04a2f612263" providerId="ADAL" clId="{DC881883-FB7F-4FCB-8DFC-CD983297F6A8}" dt="2019-05-28T09:01:30.028" v="29" actId="478"/>
          <ac:picMkLst>
            <pc:docMk/>
            <pc:sldMk cId="3144848429" sldId="284"/>
            <ac:picMk id="5" creationId="{072677E7-BC2A-4ABD-9B74-F33BE8E2C1F4}"/>
          </ac:picMkLst>
        </pc:picChg>
        <pc:picChg chg="add mod">
          <ac:chgData name="Martin Tilly" userId="600768eb-2268-490d-9147-c04a2f612263" providerId="ADAL" clId="{DC881883-FB7F-4FCB-8DFC-CD983297F6A8}" dt="2019-05-28T09:01:34.274" v="32" actId="1076"/>
          <ac:picMkLst>
            <pc:docMk/>
            <pc:sldMk cId="3144848429" sldId="284"/>
            <ac:picMk id="7" creationId="{EF8F44AB-3C69-4FE3-ABD1-C291576F8C65}"/>
          </ac:picMkLst>
        </pc:picChg>
      </pc:sldChg>
      <pc:sldChg chg="addSp delSp modSp">
        <pc:chgData name="Martin Tilly" userId="600768eb-2268-490d-9147-c04a2f612263" providerId="ADAL" clId="{DC881883-FB7F-4FCB-8DFC-CD983297F6A8}" dt="2019-05-28T09:01:37.975" v="34"/>
        <pc:sldMkLst>
          <pc:docMk/>
          <pc:sldMk cId="251102459" sldId="375"/>
        </pc:sldMkLst>
        <pc:picChg chg="del">
          <ac:chgData name="Martin Tilly" userId="600768eb-2268-490d-9147-c04a2f612263" providerId="ADAL" clId="{DC881883-FB7F-4FCB-8DFC-CD983297F6A8}" dt="2019-05-28T09:01:17.968" v="26" actId="478"/>
          <ac:picMkLst>
            <pc:docMk/>
            <pc:sldMk cId="251102459" sldId="375"/>
            <ac:picMk id="5" creationId="{072677E7-BC2A-4ABD-9B74-F33BE8E2C1F4}"/>
          </ac:picMkLst>
        </pc:picChg>
        <pc:picChg chg="add del mod">
          <ac:chgData name="Martin Tilly" userId="600768eb-2268-490d-9147-c04a2f612263" providerId="ADAL" clId="{DC881883-FB7F-4FCB-8DFC-CD983297F6A8}" dt="2019-05-28T09:01:37.609" v="33" actId="478"/>
          <ac:picMkLst>
            <pc:docMk/>
            <pc:sldMk cId="251102459" sldId="375"/>
            <ac:picMk id="7" creationId="{D5C52D8C-E2E9-4DDC-B6B5-97D9017A44B7}"/>
          </ac:picMkLst>
        </pc:picChg>
        <pc:picChg chg="add">
          <ac:chgData name="Martin Tilly" userId="600768eb-2268-490d-9147-c04a2f612263" providerId="ADAL" clId="{DC881883-FB7F-4FCB-8DFC-CD983297F6A8}" dt="2019-05-28T09:01:37.975" v="34"/>
          <ac:picMkLst>
            <pc:docMk/>
            <pc:sldMk cId="251102459" sldId="375"/>
            <ac:picMk id="8" creationId="{368D6D60-61F2-426E-BDF1-059BCC29DB20}"/>
          </ac:picMkLst>
        </pc:picChg>
      </pc:sldChg>
      <pc:sldChg chg="delSp add ord">
        <pc:chgData name="Martin Tilly" userId="600768eb-2268-490d-9147-c04a2f612263" providerId="ADAL" clId="{DC881883-FB7F-4FCB-8DFC-CD983297F6A8}" dt="2019-05-28T09:02:09.281" v="37"/>
        <pc:sldMkLst>
          <pc:docMk/>
          <pc:sldMk cId="3217460561" sldId="386"/>
        </pc:sldMkLst>
        <pc:spChg chg="del">
          <ac:chgData name="Martin Tilly" userId="600768eb-2268-490d-9147-c04a2f612263" providerId="ADAL" clId="{DC881883-FB7F-4FCB-8DFC-CD983297F6A8}" dt="2019-05-28T09:02:06.850" v="36"/>
          <ac:spMkLst>
            <pc:docMk/>
            <pc:sldMk cId="3217460561" sldId="386"/>
            <ac:spMk id="2" creationId="{60480007-16FC-4DD3-934E-04AB5270F9A0}"/>
          </ac:spMkLst>
        </pc:spChg>
        <pc:spChg chg="del">
          <ac:chgData name="Martin Tilly" userId="600768eb-2268-490d-9147-c04a2f612263" providerId="ADAL" clId="{DC881883-FB7F-4FCB-8DFC-CD983297F6A8}" dt="2019-05-28T09:02:06.850" v="36"/>
          <ac:spMkLst>
            <pc:docMk/>
            <pc:sldMk cId="3217460561" sldId="386"/>
            <ac:spMk id="3" creationId="{EBCD2CE8-BFE6-46FC-9900-50920FFE83A1}"/>
          </ac:spMkLst>
        </pc:spChg>
      </pc:sldChg>
      <pc:sldChg chg="add">
        <pc:chgData name="Martin Tilly" userId="600768eb-2268-490d-9147-c04a2f612263" providerId="ADAL" clId="{DC881883-FB7F-4FCB-8DFC-CD983297F6A8}" dt="2019-05-28T09:02:27.283" v="39"/>
        <pc:sldMkLst>
          <pc:docMk/>
          <pc:sldMk cId="3676003404" sldId="387"/>
        </pc:sldMkLst>
      </pc:sldChg>
      <pc:sldMasterChg chg="modSldLayout">
        <pc:chgData name="Martin Tilly" userId="600768eb-2268-490d-9147-c04a2f612263" providerId="ADAL" clId="{DC881883-FB7F-4FCB-8DFC-CD983297F6A8}" dt="2019-05-28T08:59:23.131" v="25" actId="478"/>
        <pc:sldMasterMkLst>
          <pc:docMk/>
          <pc:sldMasterMk cId="354337717" sldId="2147483648"/>
        </pc:sldMasterMkLst>
        <pc:sldLayoutChg chg="addSp delSp modSp">
          <pc:chgData name="Martin Tilly" userId="600768eb-2268-490d-9147-c04a2f612263" providerId="ADAL" clId="{DC881883-FB7F-4FCB-8DFC-CD983297F6A8}" dt="2019-05-28T08:56:08.667" v="9" actId="1076"/>
          <pc:sldLayoutMkLst>
            <pc:docMk/>
            <pc:sldMasterMk cId="354337717" sldId="2147483648"/>
            <pc:sldLayoutMk cId="381933786" sldId="2147483649"/>
          </pc:sldLayoutMkLst>
          <pc:picChg chg="add ord">
            <ac:chgData name="Martin Tilly" userId="600768eb-2268-490d-9147-c04a2f612263" providerId="ADAL" clId="{DC881883-FB7F-4FCB-8DFC-CD983297F6A8}" dt="2019-05-28T08:56:04.972" v="8" actId="167"/>
            <ac:picMkLst>
              <pc:docMk/>
              <pc:sldMasterMk cId="354337717" sldId="2147483648"/>
              <pc:sldLayoutMk cId="381933786" sldId="2147483649"/>
              <ac:picMk id="7" creationId="{A5B4BCD1-D496-43B5-9186-99648B9B4D80}"/>
            </ac:picMkLst>
          </pc:picChg>
          <pc:picChg chg="del">
            <ac:chgData name="Martin Tilly" userId="600768eb-2268-490d-9147-c04a2f612263" providerId="ADAL" clId="{DC881883-FB7F-4FCB-8DFC-CD983297F6A8}" dt="2019-05-28T08:55:59.085" v="6" actId="478"/>
            <ac:picMkLst>
              <pc:docMk/>
              <pc:sldMasterMk cId="354337717" sldId="2147483648"/>
              <pc:sldLayoutMk cId="381933786" sldId="2147483649"/>
              <ac:picMk id="8" creationId="{01919734-7EC3-480E-85A1-6D4544B9DAD9}"/>
            </ac:picMkLst>
          </pc:picChg>
          <pc:picChg chg="mod">
            <ac:chgData name="Martin Tilly" userId="600768eb-2268-490d-9147-c04a2f612263" providerId="ADAL" clId="{DC881883-FB7F-4FCB-8DFC-CD983297F6A8}" dt="2019-05-28T08:56:08.667" v="9" actId="1076"/>
            <ac:picMkLst>
              <pc:docMk/>
              <pc:sldMasterMk cId="354337717" sldId="2147483648"/>
              <pc:sldLayoutMk cId="381933786" sldId="2147483649"/>
              <ac:picMk id="9" creationId="{261CB3E4-E37C-448E-8855-F78F111F95E0}"/>
            </ac:picMkLst>
          </pc:picChg>
        </pc:sldLayoutChg>
        <pc:sldLayoutChg chg="addSp delSp modSp">
          <pc:chgData name="Martin Tilly" userId="600768eb-2268-490d-9147-c04a2f612263" providerId="ADAL" clId="{DC881883-FB7F-4FCB-8DFC-CD983297F6A8}" dt="2019-05-28T08:57:26.625" v="13" actId="167"/>
          <pc:sldLayoutMkLst>
            <pc:docMk/>
            <pc:sldMasterMk cId="354337717" sldId="2147483648"/>
            <pc:sldLayoutMk cId="3187178914" sldId="2147483650"/>
          </pc:sldLayoutMkLst>
          <pc:grpChg chg="del">
            <ac:chgData name="Martin Tilly" userId="600768eb-2268-490d-9147-c04a2f612263" providerId="ADAL" clId="{DC881883-FB7F-4FCB-8DFC-CD983297F6A8}" dt="2019-05-28T08:56:22.879" v="10" actId="478"/>
            <ac:grpSpMkLst>
              <pc:docMk/>
              <pc:sldMasterMk cId="354337717" sldId="2147483648"/>
              <pc:sldLayoutMk cId="3187178914" sldId="2147483650"/>
              <ac:grpSpMk id="25" creationId="{0FBF33A1-3AD6-4CCD-B069-F09B3DE8AB7A}"/>
            </ac:grpSpMkLst>
          </pc:grpChg>
          <pc:picChg chg="add mod ord">
            <ac:chgData name="Martin Tilly" userId="600768eb-2268-490d-9147-c04a2f612263" providerId="ADAL" clId="{DC881883-FB7F-4FCB-8DFC-CD983297F6A8}" dt="2019-05-28T08:57:26.625" v="13" actId="167"/>
            <ac:picMkLst>
              <pc:docMk/>
              <pc:sldMasterMk cId="354337717" sldId="2147483648"/>
              <pc:sldLayoutMk cId="3187178914" sldId="2147483650"/>
              <ac:picMk id="12" creationId="{CFCA8915-A436-4E63-B073-2978BC99BE3F}"/>
            </ac:picMkLst>
          </pc:picChg>
        </pc:sldLayoutChg>
        <pc:sldLayoutChg chg="addSp delSp">
          <pc:chgData name="Martin Tilly" userId="600768eb-2268-490d-9147-c04a2f612263" providerId="ADAL" clId="{DC881883-FB7F-4FCB-8DFC-CD983297F6A8}" dt="2019-05-28T08:55:13.672" v="2"/>
          <pc:sldLayoutMkLst>
            <pc:docMk/>
            <pc:sldMasterMk cId="354337717" sldId="2147483648"/>
            <pc:sldLayoutMk cId="3735524229" sldId="2147483653"/>
          </pc:sldLayoutMkLst>
          <pc:spChg chg="del">
            <ac:chgData name="Martin Tilly" userId="600768eb-2268-490d-9147-c04a2f612263" providerId="ADAL" clId="{DC881883-FB7F-4FCB-8DFC-CD983297F6A8}" dt="2019-05-28T08:50:31.646" v="1" actId="478"/>
            <ac:spMkLst>
              <pc:docMk/>
              <pc:sldMasterMk cId="354337717" sldId="2147483648"/>
              <pc:sldLayoutMk cId="3735524229" sldId="2147483653"/>
              <ac:spMk id="2" creationId="{C5E5818C-D0B5-47D1-BC6C-CB499AEF0481}"/>
            </ac:spMkLst>
          </pc:spChg>
          <pc:spChg chg="add">
            <ac:chgData name="Martin Tilly" userId="600768eb-2268-490d-9147-c04a2f612263" providerId="ADAL" clId="{DC881883-FB7F-4FCB-8DFC-CD983297F6A8}" dt="2019-05-28T08:55:13.672" v="2"/>
            <ac:spMkLst>
              <pc:docMk/>
              <pc:sldMasterMk cId="354337717" sldId="2147483648"/>
              <pc:sldLayoutMk cId="3735524229" sldId="2147483653"/>
              <ac:spMk id="5" creationId="{D6C68482-3B60-4936-8AFC-CE366353A078}"/>
            </ac:spMkLst>
          </pc:spChg>
          <pc:picChg chg="add">
            <ac:chgData name="Martin Tilly" userId="600768eb-2268-490d-9147-c04a2f612263" providerId="ADAL" clId="{DC881883-FB7F-4FCB-8DFC-CD983297F6A8}" dt="2019-05-28T08:55:13.672" v="2"/>
            <ac:picMkLst>
              <pc:docMk/>
              <pc:sldMasterMk cId="354337717" sldId="2147483648"/>
              <pc:sldLayoutMk cId="3735524229" sldId="2147483653"/>
              <ac:picMk id="3" creationId="{B0E3C7D1-C415-4908-937C-107845407CA5}"/>
            </ac:picMkLst>
          </pc:picChg>
          <pc:picChg chg="add">
            <ac:chgData name="Martin Tilly" userId="600768eb-2268-490d-9147-c04a2f612263" providerId="ADAL" clId="{DC881883-FB7F-4FCB-8DFC-CD983297F6A8}" dt="2019-05-28T08:55:13.672" v="2"/>
            <ac:picMkLst>
              <pc:docMk/>
              <pc:sldMasterMk cId="354337717" sldId="2147483648"/>
              <pc:sldLayoutMk cId="3735524229" sldId="2147483653"/>
              <ac:picMk id="4" creationId="{2BE2ECE3-30A4-4AAD-AB8D-852B724C6688}"/>
            </ac:picMkLst>
          </pc:picChg>
        </pc:sldLayoutChg>
        <pc:sldLayoutChg chg="addSp delSp modSp">
          <pc:chgData name="Martin Tilly" userId="600768eb-2268-490d-9147-c04a2f612263" providerId="ADAL" clId="{DC881883-FB7F-4FCB-8DFC-CD983297F6A8}" dt="2019-05-28T08:59:10.918" v="24" actId="478"/>
          <pc:sldLayoutMkLst>
            <pc:docMk/>
            <pc:sldMasterMk cId="354337717" sldId="2147483648"/>
            <pc:sldLayoutMk cId="374488630" sldId="2147483654"/>
          </pc:sldLayoutMkLst>
          <pc:spChg chg="del">
            <ac:chgData name="Martin Tilly" userId="600768eb-2268-490d-9147-c04a2f612263" providerId="ADAL" clId="{DC881883-FB7F-4FCB-8DFC-CD983297F6A8}" dt="2019-05-28T08:55:36.890" v="4" actId="478"/>
            <ac:spMkLst>
              <pc:docMk/>
              <pc:sldMasterMk cId="354337717" sldId="2147483648"/>
              <pc:sldLayoutMk cId="374488630" sldId="2147483654"/>
              <ac:spMk id="2" creationId="{893E3E7F-1766-4A00-AD25-F34B6311CECC}"/>
            </ac:spMkLst>
          </pc:spChg>
          <pc:picChg chg="add del">
            <ac:chgData name="Martin Tilly" userId="600768eb-2268-490d-9147-c04a2f612263" providerId="ADAL" clId="{DC881883-FB7F-4FCB-8DFC-CD983297F6A8}" dt="2019-05-28T08:59:10.918" v="24" actId="478"/>
            <ac:picMkLst>
              <pc:docMk/>
              <pc:sldMasterMk cId="354337717" sldId="2147483648"/>
              <pc:sldLayoutMk cId="374488630" sldId="2147483654"/>
              <ac:picMk id="3" creationId="{28AB7C0C-59D1-43DC-A3E7-EA85A70188C9}"/>
            </ac:picMkLst>
          </pc:picChg>
          <pc:picChg chg="add">
            <ac:chgData name="Martin Tilly" userId="600768eb-2268-490d-9147-c04a2f612263" providerId="ADAL" clId="{DC881883-FB7F-4FCB-8DFC-CD983297F6A8}" dt="2019-05-28T08:55:37.298" v="5"/>
            <ac:picMkLst>
              <pc:docMk/>
              <pc:sldMasterMk cId="354337717" sldId="2147483648"/>
              <pc:sldLayoutMk cId="374488630" sldId="2147483654"/>
              <ac:picMk id="4" creationId="{C1E0289A-C10D-4092-8B44-864AA3B3CD94}"/>
            </ac:picMkLst>
          </pc:picChg>
          <pc:picChg chg="add">
            <ac:chgData name="Martin Tilly" userId="600768eb-2268-490d-9147-c04a2f612263" providerId="ADAL" clId="{DC881883-FB7F-4FCB-8DFC-CD983297F6A8}" dt="2019-05-28T08:55:37.298" v="5"/>
            <ac:picMkLst>
              <pc:docMk/>
              <pc:sldMasterMk cId="354337717" sldId="2147483648"/>
              <pc:sldLayoutMk cId="374488630" sldId="2147483654"/>
              <ac:picMk id="5" creationId="{89E4B245-6595-4744-8638-CB1D10E4EE6E}"/>
            </ac:picMkLst>
          </pc:picChg>
          <pc:picChg chg="add del ord">
            <ac:chgData name="Martin Tilly" userId="600768eb-2268-490d-9147-c04a2f612263" providerId="ADAL" clId="{DC881883-FB7F-4FCB-8DFC-CD983297F6A8}" dt="2019-05-28T08:59:10.389" v="23"/>
            <ac:picMkLst>
              <pc:docMk/>
              <pc:sldMasterMk cId="354337717" sldId="2147483648"/>
              <pc:sldLayoutMk cId="374488630" sldId="2147483654"/>
              <ac:picMk id="6" creationId="{3062C1EE-9A73-4E43-8A86-C9743C80B4A2}"/>
            </ac:picMkLst>
          </pc:picChg>
        </pc:sldLayoutChg>
        <pc:sldLayoutChg chg="addSp delSp modSp">
          <pc:chgData name="Martin Tilly" userId="600768eb-2268-490d-9147-c04a2f612263" providerId="ADAL" clId="{DC881883-FB7F-4FCB-8DFC-CD983297F6A8}" dt="2019-05-28T08:58:54.908" v="18"/>
          <pc:sldLayoutMkLst>
            <pc:docMk/>
            <pc:sldMasterMk cId="354337717" sldId="2147483648"/>
            <pc:sldLayoutMk cId="3742100621" sldId="2147483655"/>
          </pc:sldLayoutMkLst>
          <pc:picChg chg="add del mod ord">
            <ac:chgData name="Martin Tilly" userId="600768eb-2268-490d-9147-c04a2f612263" providerId="ADAL" clId="{DC881883-FB7F-4FCB-8DFC-CD983297F6A8}" dt="2019-05-28T08:58:54.908" v="18"/>
            <ac:picMkLst>
              <pc:docMk/>
              <pc:sldMasterMk cId="354337717" sldId="2147483648"/>
              <pc:sldLayoutMk cId="3742100621" sldId="2147483655"/>
              <ac:picMk id="8" creationId="{47E3BC6F-D531-49CB-BD42-11AE3F7814E7}"/>
            </ac:picMkLst>
          </pc:picChg>
          <pc:picChg chg="del">
            <ac:chgData name="Martin Tilly" userId="600768eb-2268-490d-9147-c04a2f612263" providerId="ADAL" clId="{DC881883-FB7F-4FCB-8DFC-CD983297F6A8}" dt="2019-05-28T08:57:33.913" v="14" actId="478"/>
            <ac:picMkLst>
              <pc:docMk/>
              <pc:sldMasterMk cId="354337717" sldId="2147483648"/>
              <pc:sldLayoutMk cId="3742100621" sldId="2147483655"/>
              <ac:picMk id="12" creationId="{CFCA8915-A436-4E63-B073-2978BC99BE3F}"/>
            </ac:picMkLst>
          </pc:picChg>
        </pc:sldLayoutChg>
        <pc:sldLayoutChg chg="delSp">
          <pc:chgData name="Martin Tilly" userId="600768eb-2268-490d-9147-c04a2f612263" providerId="ADAL" clId="{DC881883-FB7F-4FCB-8DFC-CD983297F6A8}" dt="2019-05-28T08:59:23.131" v="25" actId="478"/>
          <pc:sldLayoutMkLst>
            <pc:docMk/>
            <pc:sldMasterMk cId="354337717" sldId="2147483648"/>
            <pc:sldLayoutMk cId="12147535" sldId="2147483656"/>
          </pc:sldLayoutMkLst>
          <pc:picChg chg="del">
            <ac:chgData name="Martin Tilly" userId="600768eb-2268-490d-9147-c04a2f612263" providerId="ADAL" clId="{DC881883-FB7F-4FCB-8DFC-CD983297F6A8}" dt="2019-05-28T08:59:23.131" v="25" actId="478"/>
            <ac:picMkLst>
              <pc:docMk/>
              <pc:sldMasterMk cId="354337717" sldId="2147483648"/>
              <pc:sldLayoutMk cId="12147535" sldId="2147483656"/>
              <ac:picMk id="7" creationId="{A5B4BCD1-D496-43B5-9186-99648B9B4D80}"/>
            </ac:picMkLst>
          </pc:picChg>
        </pc:sldLayoutChg>
      </pc:sldMasterChg>
      <pc:sldMasterChg chg="addSp modSp">
        <pc:chgData name="Martin Tilly" userId="600768eb-2268-490d-9147-c04a2f612263" providerId="ADAL" clId="{DC881883-FB7F-4FCB-8DFC-CD983297F6A8}" dt="2019-05-28T08:50:21.197" v="0"/>
        <pc:sldMasterMkLst>
          <pc:docMk/>
          <pc:sldMasterMk cId="1734641541" sldId="2147483653"/>
        </pc:sldMasterMkLst>
        <pc:spChg chg="add mod">
          <ac:chgData name="Martin Tilly" userId="600768eb-2268-490d-9147-c04a2f612263" providerId="ADAL" clId="{DC881883-FB7F-4FCB-8DFC-CD983297F6A8}" dt="2019-05-28T08:50:21.197" v="0"/>
          <ac:spMkLst>
            <pc:docMk/>
            <pc:sldMasterMk cId="1734641541" sldId="2147483653"/>
            <ac:spMk id="2" creationId="{546E6FB4-C8B1-410E-9685-A40A4B417768}"/>
          </ac:spMkLst>
        </pc:spChg>
        <pc:spChg chg="add mod">
          <ac:chgData name="Martin Tilly" userId="600768eb-2268-490d-9147-c04a2f612263" providerId="ADAL" clId="{DC881883-FB7F-4FCB-8DFC-CD983297F6A8}" dt="2019-05-28T08:50:21.197" v="0"/>
          <ac:spMkLst>
            <pc:docMk/>
            <pc:sldMasterMk cId="1734641541" sldId="2147483653"/>
            <ac:spMk id="3" creationId="{402E1CAC-AE56-464B-813D-10896F7410F4}"/>
          </ac:spMkLst>
        </pc:spChg>
        <pc:spChg chg="add mod">
          <ac:chgData name="Martin Tilly" userId="600768eb-2268-490d-9147-c04a2f612263" providerId="ADAL" clId="{DC881883-FB7F-4FCB-8DFC-CD983297F6A8}" dt="2019-05-28T08:50:21.197" v="0"/>
          <ac:spMkLst>
            <pc:docMk/>
            <pc:sldMasterMk cId="1734641541" sldId="2147483653"/>
            <ac:spMk id="4" creationId="{6C70F401-6166-45D3-AE26-03036BA8B540}"/>
          </ac:spMkLst>
        </pc:spChg>
        <pc:spChg chg="add mod">
          <ac:chgData name="Martin Tilly" userId="600768eb-2268-490d-9147-c04a2f612263" providerId="ADAL" clId="{DC881883-FB7F-4FCB-8DFC-CD983297F6A8}" dt="2019-05-28T08:50:21.197" v="0"/>
          <ac:spMkLst>
            <pc:docMk/>
            <pc:sldMasterMk cId="1734641541" sldId="2147483653"/>
            <ac:spMk id="5" creationId="{2818FF5C-B38E-45BD-BE79-723DF9ECA88E}"/>
          </ac:spMkLst>
        </pc:spChg>
        <pc:spChg chg="add mod">
          <ac:chgData name="Martin Tilly" userId="600768eb-2268-490d-9147-c04a2f612263" providerId="ADAL" clId="{DC881883-FB7F-4FCB-8DFC-CD983297F6A8}" dt="2019-05-28T08:50:21.197" v="0"/>
          <ac:spMkLst>
            <pc:docMk/>
            <pc:sldMasterMk cId="1734641541" sldId="2147483653"/>
            <ac:spMk id="6" creationId="{A950D192-1BAB-4470-9B2C-10E460E1D3D8}"/>
          </ac:spMkLst>
        </pc:spChg>
      </pc:sldMasterChg>
      <pc:sldMasterChg chg="addSp modSp">
        <pc:chgData name="Martin Tilly" userId="600768eb-2268-490d-9147-c04a2f612263" providerId="ADAL" clId="{DC881883-FB7F-4FCB-8DFC-CD983297F6A8}" dt="2019-05-28T08:55:25.825" v="3"/>
        <pc:sldMasterMkLst>
          <pc:docMk/>
          <pc:sldMasterMk cId="845708095" sldId="2147483654"/>
        </pc:sldMasterMkLst>
        <pc:spChg chg="add mod">
          <ac:chgData name="Martin Tilly" userId="600768eb-2268-490d-9147-c04a2f612263" providerId="ADAL" clId="{DC881883-FB7F-4FCB-8DFC-CD983297F6A8}" dt="2019-05-28T08:55:25.825" v="3"/>
          <ac:spMkLst>
            <pc:docMk/>
            <pc:sldMasterMk cId="845708095" sldId="2147483654"/>
            <ac:spMk id="2" creationId="{4BDF9BA7-ECE6-42FE-BA58-A57E5C33F9D5}"/>
          </ac:spMkLst>
        </pc:spChg>
        <pc:spChg chg="add mod">
          <ac:chgData name="Martin Tilly" userId="600768eb-2268-490d-9147-c04a2f612263" providerId="ADAL" clId="{DC881883-FB7F-4FCB-8DFC-CD983297F6A8}" dt="2019-05-28T08:55:25.825" v="3"/>
          <ac:spMkLst>
            <pc:docMk/>
            <pc:sldMasterMk cId="845708095" sldId="2147483654"/>
            <ac:spMk id="3" creationId="{4B98BE0F-ABD6-41E6-B5CF-9293A4EB685C}"/>
          </ac:spMkLst>
        </pc:spChg>
        <pc:spChg chg="add mod">
          <ac:chgData name="Martin Tilly" userId="600768eb-2268-490d-9147-c04a2f612263" providerId="ADAL" clId="{DC881883-FB7F-4FCB-8DFC-CD983297F6A8}" dt="2019-05-28T08:55:25.825" v="3"/>
          <ac:spMkLst>
            <pc:docMk/>
            <pc:sldMasterMk cId="845708095" sldId="2147483654"/>
            <ac:spMk id="4" creationId="{10B13923-AF6F-414D-A144-3F93A8C83BF6}"/>
          </ac:spMkLst>
        </pc:spChg>
        <pc:spChg chg="add mod">
          <ac:chgData name="Martin Tilly" userId="600768eb-2268-490d-9147-c04a2f612263" providerId="ADAL" clId="{DC881883-FB7F-4FCB-8DFC-CD983297F6A8}" dt="2019-05-28T08:55:25.825" v="3"/>
          <ac:spMkLst>
            <pc:docMk/>
            <pc:sldMasterMk cId="845708095" sldId="2147483654"/>
            <ac:spMk id="5" creationId="{47903E92-4202-43F3-98F7-E2CCE8C98B4B}"/>
          </ac:spMkLst>
        </pc:spChg>
        <pc:spChg chg="add mod">
          <ac:chgData name="Martin Tilly" userId="600768eb-2268-490d-9147-c04a2f612263" providerId="ADAL" clId="{DC881883-FB7F-4FCB-8DFC-CD983297F6A8}" dt="2019-05-28T08:55:25.825" v="3"/>
          <ac:spMkLst>
            <pc:docMk/>
            <pc:sldMasterMk cId="845708095" sldId="2147483654"/>
            <ac:spMk id="6" creationId="{F160D4B5-624F-4BA1-B023-F013071F785C}"/>
          </ac:spMkLst>
        </pc:spChg>
      </pc:sldMasterChg>
    </pc:docChg>
  </pc:docChgLst>
  <pc:docChgLst>
    <pc:chgData name="Daniel Karlsson" userId="50af5d1e-0bb6-4ea3-b286-fb233b8ac813" providerId="ADAL" clId="{4183F7A9-C576-4E46-8BBC-DF632B4EC75E}"/>
  </pc:docChgLst>
  <pc:docChgLst>
    <pc:chgData name="Martin Tilly" userId="600768eb-2268-490d-9147-c04a2f612263" providerId="ADAL" clId="{5716E613-7A19-48BF-B3AF-0C11CDB5AF08}"/>
    <pc:docChg chg="undo custSel addSld delSld modSld modSection">
      <pc:chgData name="Martin Tilly" userId="600768eb-2268-490d-9147-c04a2f612263" providerId="ADAL" clId="{5716E613-7A19-48BF-B3AF-0C11CDB5AF08}" dt="2020-01-21T19:49:45.551" v="836" actId="478"/>
      <pc:docMkLst>
        <pc:docMk/>
      </pc:docMkLst>
      <pc:sldChg chg="del">
        <pc:chgData name="Martin Tilly" userId="600768eb-2268-490d-9147-c04a2f612263" providerId="ADAL" clId="{5716E613-7A19-48BF-B3AF-0C11CDB5AF08}" dt="2020-01-21T19:16:38.737" v="49" actId="47"/>
        <pc:sldMkLst>
          <pc:docMk/>
          <pc:sldMk cId="657632752" sldId="301"/>
        </pc:sldMkLst>
      </pc:sldChg>
      <pc:sldChg chg="del">
        <pc:chgData name="Martin Tilly" userId="600768eb-2268-490d-9147-c04a2f612263" providerId="ADAL" clId="{5716E613-7A19-48BF-B3AF-0C11CDB5AF08}" dt="2020-01-21T19:16:38.737" v="49" actId="47"/>
        <pc:sldMkLst>
          <pc:docMk/>
          <pc:sldMk cId="251102459" sldId="375"/>
        </pc:sldMkLst>
      </pc:sldChg>
      <pc:sldChg chg="addSp modSp">
        <pc:chgData name="Martin Tilly" userId="600768eb-2268-490d-9147-c04a2f612263" providerId="ADAL" clId="{5716E613-7A19-48BF-B3AF-0C11CDB5AF08}" dt="2020-01-21T19:46:29.190" v="813" actId="20577"/>
        <pc:sldMkLst>
          <pc:docMk/>
          <pc:sldMk cId="3108729211" sldId="383"/>
        </pc:sldMkLst>
        <pc:spChg chg="mod">
          <ac:chgData name="Martin Tilly" userId="600768eb-2268-490d-9147-c04a2f612263" providerId="ADAL" clId="{5716E613-7A19-48BF-B3AF-0C11CDB5AF08}" dt="2020-01-21T19:43:55.552" v="785" actId="20577"/>
          <ac:spMkLst>
            <pc:docMk/>
            <pc:sldMk cId="3108729211" sldId="383"/>
            <ac:spMk id="2" creationId="{4052958C-D14E-400B-A0A2-DE99198C8FB5}"/>
          </ac:spMkLst>
        </pc:spChg>
        <pc:spChg chg="mod">
          <ac:chgData name="Martin Tilly" userId="600768eb-2268-490d-9147-c04a2f612263" providerId="ADAL" clId="{5716E613-7A19-48BF-B3AF-0C11CDB5AF08}" dt="2020-01-21T19:26:43.032" v="429" actId="20577"/>
          <ac:spMkLst>
            <pc:docMk/>
            <pc:sldMk cId="3108729211" sldId="383"/>
            <ac:spMk id="3" creationId="{F47D90B3-740A-49DF-8A2B-9116E4AEAF04}"/>
          </ac:spMkLst>
        </pc:spChg>
        <pc:spChg chg="mod">
          <ac:chgData name="Martin Tilly" userId="600768eb-2268-490d-9147-c04a2f612263" providerId="ADAL" clId="{5716E613-7A19-48BF-B3AF-0C11CDB5AF08}" dt="2020-01-21T19:46:29.190" v="813" actId="20577"/>
          <ac:spMkLst>
            <pc:docMk/>
            <pc:sldMk cId="3108729211" sldId="383"/>
            <ac:spMk id="4" creationId="{C03FD5F0-9EFA-46BE-B2B3-A82803FB8359}"/>
          </ac:spMkLst>
        </pc:spChg>
        <pc:spChg chg="add mod">
          <ac:chgData name="Martin Tilly" userId="600768eb-2268-490d-9147-c04a2f612263" providerId="ADAL" clId="{5716E613-7A19-48BF-B3AF-0C11CDB5AF08}" dt="2020-01-21T19:46:16.377" v="807" actId="20577"/>
          <ac:spMkLst>
            <pc:docMk/>
            <pc:sldMk cId="3108729211" sldId="383"/>
            <ac:spMk id="5" creationId="{D7DE14F7-8686-4E00-AFCF-B5AD1A37893D}"/>
          </ac:spMkLst>
        </pc:spChg>
      </pc:sldChg>
      <pc:sldChg chg="addSp delSp modSp">
        <pc:chgData name="Martin Tilly" userId="600768eb-2268-490d-9147-c04a2f612263" providerId="ADAL" clId="{5716E613-7A19-48BF-B3AF-0C11CDB5AF08}" dt="2020-01-21T19:46:58.020" v="822" actId="20577"/>
        <pc:sldMkLst>
          <pc:docMk/>
          <pc:sldMk cId="3135889410" sldId="384"/>
        </pc:sldMkLst>
        <pc:spChg chg="mod">
          <ac:chgData name="Martin Tilly" userId="600768eb-2268-490d-9147-c04a2f612263" providerId="ADAL" clId="{5716E613-7A19-48BF-B3AF-0C11CDB5AF08}" dt="2020-01-21T19:20:48.961" v="192" actId="20577"/>
          <ac:spMkLst>
            <pc:docMk/>
            <pc:sldMk cId="3135889410" sldId="384"/>
            <ac:spMk id="2" creationId="{616C9C35-5032-46D6-BC75-FDDA0CC0F803}"/>
          </ac:spMkLst>
        </pc:spChg>
        <pc:spChg chg="del">
          <ac:chgData name="Martin Tilly" userId="600768eb-2268-490d-9147-c04a2f612263" providerId="ADAL" clId="{5716E613-7A19-48BF-B3AF-0C11CDB5AF08}" dt="2020-01-21T19:18:44.598" v="72" actId="478"/>
          <ac:spMkLst>
            <pc:docMk/>
            <pc:sldMk cId="3135889410" sldId="384"/>
            <ac:spMk id="3" creationId="{70C4424F-F7B5-4656-94B7-284F4A0ABE0D}"/>
          </ac:spMkLst>
        </pc:spChg>
        <pc:spChg chg="mod">
          <ac:chgData name="Martin Tilly" userId="600768eb-2268-490d-9147-c04a2f612263" providerId="ADAL" clId="{5716E613-7A19-48BF-B3AF-0C11CDB5AF08}" dt="2020-01-21T19:46:58.020" v="822" actId="20577"/>
          <ac:spMkLst>
            <pc:docMk/>
            <pc:sldMk cId="3135889410" sldId="384"/>
            <ac:spMk id="4" creationId="{2A0F8884-78DD-4AB0-BBDA-AF615F12218F}"/>
          </ac:spMkLst>
        </pc:spChg>
        <pc:spChg chg="add">
          <ac:chgData name="Martin Tilly" userId="600768eb-2268-490d-9147-c04a2f612263" providerId="ADAL" clId="{5716E613-7A19-48BF-B3AF-0C11CDB5AF08}" dt="2020-01-21T19:18:44.944" v="73"/>
          <ac:spMkLst>
            <pc:docMk/>
            <pc:sldMk cId="3135889410" sldId="384"/>
            <ac:spMk id="5" creationId="{738D2F2D-30B0-457A-8409-053900FED5E4}"/>
          </ac:spMkLst>
        </pc:spChg>
        <pc:spChg chg="add">
          <ac:chgData name="Martin Tilly" userId="600768eb-2268-490d-9147-c04a2f612263" providerId="ADAL" clId="{5716E613-7A19-48BF-B3AF-0C11CDB5AF08}" dt="2020-01-21T19:18:44.944" v="73"/>
          <ac:spMkLst>
            <pc:docMk/>
            <pc:sldMk cId="3135889410" sldId="384"/>
            <ac:spMk id="6" creationId="{E1590C34-1195-4834-8114-E6C4D0FBFF18}"/>
          </ac:spMkLst>
        </pc:spChg>
        <pc:spChg chg="add">
          <ac:chgData name="Martin Tilly" userId="600768eb-2268-490d-9147-c04a2f612263" providerId="ADAL" clId="{5716E613-7A19-48BF-B3AF-0C11CDB5AF08}" dt="2020-01-21T19:18:44.944" v="73"/>
          <ac:spMkLst>
            <pc:docMk/>
            <pc:sldMk cId="3135889410" sldId="384"/>
            <ac:spMk id="7" creationId="{EBF73352-5831-4873-816F-68E038D8E506}"/>
          </ac:spMkLst>
        </pc:spChg>
        <pc:spChg chg="add">
          <ac:chgData name="Martin Tilly" userId="600768eb-2268-490d-9147-c04a2f612263" providerId="ADAL" clId="{5716E613-7A19-48BF-B3AF-0C11CDB5AF08}" dt="2020-01-21T19:18:44.944" v="73"/>
          <ac:spMkLst>
            <pc:docMk/>
            <pc:sldMk cId="3135889410" sldId="384"/>
            <ac:spMk id="8" creationId="{C8C70E84-ED36-4C7F-8C5B-195BC4FC6B42}"/>
          </ac:spMkLst>
        </pc:spChg>
        <pc:spChg chg="add">
          <ac:chgData name="Martin Tilly" userId="600768eb-2268-490d-9147-c04a2f612263" providerId="ADAL" clId="{5716E613-7A19-48BF-B3AF-0C11CDB5AF08}" dt="2020-01-21T19:18:44.944" v="73"/>
          <ac:spMkLst>
            <pc:docMk/>
            <pc:sldMk cId="3135889410" sldId="384"/>
            <ac:spMk id="9" creationId="{5A1E4E12-EA18-4EF3-97AD-6006CDA4A6B9}"/>
          </ac:spMkLst>
        </pc:spChg>
        <pc:spChg chg="add">
          <ac:chgData name="Martin Tilly" userId="600768eb-2268-490d-9147-c04a2f612263" providerId="ADAL" clId="{5716E613-7A19-48BF-B3AF-0C11CDB5AF08}" dt="2020-01-21T19:18:44.944" v="73"/>
          <ac:spMkLst>
            <pc:docMk/>
            <pc:sldMk cId="3135889410" sldId="384"/>
            <ac:spMk id="14" creationId="{4B57F4E9-7AA1-4109-9D69-A9B39E031C57}"/>
          </ac:spMkLst>
        </pc:spChg>
        <pc:spChg chg="add">
          <ac:chgData name="Martin Tilly" userId="600768eb-2268-490d-9147-c04a2f612263" providerId="ADAL" clId="{5716E613-7A19-48BF-B3AF-0C11CDB5AF08}" dt="2020-01-21T19:18:44.944" v="73"/>
          <ac:spMkLst>
            <pc:docMk/>
            <pc:sldMk cId="3135889410" sldId="384"/>
            <ac:spMk id="15" creationId="{532D7D7A-8C4F-48C1-8D67-14ABB0DF030A}"/>
          </ac:spMkLst>
        </pc:spChg>
        <pc:spChg chg="add">
          <ac:chgData name="Martin Tilly" userId="600768eb-2268-490d-9147-c04a2f612263" providerId="ADAL" clId="{5716E613-7A19-48BF-B3AF-0C11CDB5AF08}" dt="2020-01-21T19:18:44.944" v="73"/>
          <ac:spMkLst>
            <pc:docMk/>
            <pc:sldMk cId="3135889410" sldId="384"/>
            <ac:spMk id="16" creationId="{99BFA700-8488-4444-9E55-9945E8687F7F}"/>
          </ac:spMkLst>
        </pc:spChg>
        <pc:spChg chg="add">
          <ac:chgData name="Martin Tilly" userId="600768eb-2268-490d-9147-c04a2f612263" providerId="ADAL" clId="{5716E613-7A19-48BF-B3AF-0C11CDB5AF08}" dt="2020-01-21T19:18:44.944" v="73"/>
          <ac:spMkLst>
            <pc:docMk/>
            <pc:sldMk cId="3135889410" sldId="384"/>
            <ac:spMk id="17" creationId="{01CCFFF3-5C13-4485-9C18-6360D569BC5F}"/>
          </ac:spMkLst>
        </pc:spChg>
        <pc:spChg chg="add">
          <ac:chgData name="Martin Tilly" userId="600768eb-2268-490d-9147-c04a2f612263" providerId="ADAL" clId="{5716E613-7A19-48BF-B3AF-0C11CDB5AF08}" dt="2020-01-21T19:18:44.944" v="73"/>
          <ac:spMkLst>
            <pc:docMk/>
            <pc:sldMk cId="3135889410" sldId="384"/>
            <ac:spMk id="18" creationId="{35013E30-3CE6-4DF3-95EC-B48745AC910F}"/>
          </ac:spMkLst>
        </pc:spChg>
        <pc:spChg chg="add">
          <ac:chgData name="Martin Tilly" userId="600768eb-2268-490d-9147-c04a2f612263" providerId="ADAL" clId="{5716E613-7A19-48BF-B3AF-0C11CDB5AF08}" dt="2020-01-21T19:18:44.944" v="73"/>
          <ac:spMkLst>
            <pc:docMk/>
            <pc:sldMk cId="3135889410" sldId="384"/>
            <ac:spMk id="19" creationId="{9153FEC1-617A-4119-8EEB-28C2A508BB96}"/>
          </ac:spMkLst>
        </pc:spChg>
        <pc:cxnChg chg="add">
          <ac:chgData name="Martin Tilly" userId="600768eb-2268-490d-9147-c04a2f612263" providerId="ADAL" clId="{5716E613-7A19-48BF-B3AF-0C11CDB5AF08}" dt="2020-01-21T19:18:44.944" v="73"/>
          <ac:cxnSpMkLst>
            <pc:docMk/>
            <pc:sldMk cId="3135889410" sldId="384"/>
            <ac:cxnSpMk id="10" creationId="{74B1D347-126B-4E81-AB6C-B701D11837A4}"/>
          </ac:cxnSpMkLst>
        </pc:cxnChg>
        <pc:cxnChg chg="add">
          <ac:chgData name="Martin Tilly" userId="600768eb-2268-490d-9147-c04a2f612263" providerId="ADAL" clId="{5716E613-7A19-48BF-B3AF-0C11CDB5AF08}" dt="2020-01-21T19:18:44.944" v="73"/>
          <ac:cxnSpMkLst>
            <pc:docMk/>
            <pc:sldMk cId="3135889410" sldId="384"/>
            <ac:cxnSpMk id="11" creationId="{0E123495-98C6-4A36-A322-A23AD5D9D969}"/>
          </ac:cxnSpMkLst>
        </pc:cxnChg>
        <pc:cxnChg chg="add">
          <ac:chgData name="Martin Tilly" userId="600768eb-2268-490d-9147-c04a2f612263" providerId="ADAL" clId="{5716E613-7A19-48BF-B3AF-0C11CDB5AF08}" dt="2020-01-21T19:18:44.944" v="73"/>
          <ac:cxnSpMkLst>
            <pc:docMk/>
            <pc:sldMk cId="3135889410" sldId="384"/>
            <ac:cxnSpMk id="12" creationId="{A583682C-8B63-421D-9E55-5D1ECD743A4C}"/>
          </ac:cxnSpMkLst>
        </pc:cxnChg>
        <pc:cxnChg chg="add">
          <ac:chgData name="Martin Tilly" userId="600768eb-2268-490d-9147-c04a2f612263" providerId="ADAL" clId="{5716E613-7A19-48BF-B3AF-0C11CDB5AF08}" dt="2020-01-21T19:18:44.944" v="73"/>
          <ac:cxnSpMkLst>
            <pc:docMk/>
            <pc:sldMk cId="3135889410" sldId="384"/>
            <ac:cxnSpMk id="13" creationId="{8B7AB280-67FC-41E2-B344-0DD005FD8C25}"/>
          </ac:cxnSpMkLst>
        </pc:cxnChg>
      </pc:sldChg>
      <pc:sldChg chg="addSp modSp del">
        <pc:chgData name="Martin Tilly" userId="600768eb-2268-490d-9147-c04a2f612263" providerId="ADAL" clId="{5716E613-7A19-48BF-B3AF-0C11CDB5AF08}" dt="2020-01-21T19:20:34.001" v="171" actId="47"/>
        <pc:sldMkLst>
          <pc:docMk/>
          <pc:sldMk cId="2126407328" sldId="385"/>
        </pc:sldMkLst>
        <pc:spChg chg="add">
          <ac:chgData name="Martin Tilly" userId="600768eb-2268-490d-9147-c04a2f612263" providerId="ADAL" clId="{5716E613-7A19-48BF-B3AF-0C11CDB5AF08}" dt="2020-01-21T19:12:35.830" v="30"/>
          <ac:spMkLst>
            <pc:docMk/>
            <pc:sldMk cId="2126407328" sldId="385"/>
            <ac:spMk id="2" creationId="{F3D93FDF-8FBB-40AB-A8B4-9270BA007F88}"/>
          </ac:spMkLst>
        </pc:spChg>
        <pc:spChg chg="add mod">
          <ac:chgData name="Martin Tilly" userId="600768eb-2268-490d-9147-c04a2f612263" providerId="ADAL" clId="{5716E613-7A19-48BF-B3AF-0C11CDB5AF08}" dt="2020-01-21T19:14:17.876" v="34" actId="208"/>
          <ac:spMkLst>
            <pc:docMk/>
            <pc:sldMk cId="2126407328" sldId="385"/>
            <ac:spMk id="3" creationId="{4550597C-AEC6-4F84-B4AE-1471F21AE1DB}"/>
          </ac:spMkLst>
        </pc:spChg>
        <pc:spChg chg="add mod">
          <ac:chgData name="Martin Tilly" userId="600768eb-2268-490d-9147-c04a2f612263" providerId="ADAL" clId="{5716E613-7A19-48BF-B3AF-0C11CDB5AF08}" dt="2020-01-21T19:16:21.058" v="47" actId="207"/>
          <ac:spMkLst>
            <pc:docMk/>
            <pc:sldMk cId="2126407328" sldId="385"/>
            <ac:spMk id="4" creationId="{9F8EDC42-8ABC-4CF3-A542-A05142A3029A}"/>
          </ac:spMkLst>
        </pc:spChg>
        <pc:spChg chg="add mod">
          <ac:chgData name="Martin Tilly" userId="600768eb-2268-490d-9147-c04a2f612263" providerId="ADAL" clId="{5716E613-7A19-48BF-B3AF-0C11CDB5AF08}" dt="2020-01-21T19:14:17.876" v="34" actId="208"/>
          <ac:spMkLst>
            <pc:docMk/>
            <pc:sldMk cId="2126407328" sldId="385"/>
            <ac:spMk id="5" creationId="{9C5C36AE-B003-4B75-AD4B-97FC87AFB94D}"/>
          </ac:spMkLst>
        </pc:spChg>
        <pc:spChg chg="add mod">
          <ac:chgData name="Martin Tilly" userId="600768eb-2268-490d-9147-c04a2f612263" providerId="ADAL" clId="{5716E613-7A19-48BF-B3AF-0C11CDB5AF08}" dt="2020-01-21T19:17:31.649" v="64" actId="207"/>
          <ac:spMkLst>
            <pc:docMk/>
            <pc:sldMk cId="2126407328" sldId="385"/>
            <ac:spMk id="6" creationId="{1281DDEA-A68D-442F-BCEF-30044FE1A345}"/>
          </ac:spMkLst>
        </pc:spChg>
        <pc:spChg chg="add mod">
          <ac:chgData name="Martin Tilly" userId="600768eb-2268-490d-9147-c04a2f612263" providerId="ADAL" clId="{5716E613-7A19-48BF-B3AF-0C11CDB5AF08}" dt="2020-01-21T19:17:07.227" v="63" actId="20577"/>
          <ac:spMkLst>
            <pc:docMk/>
            <pc:sldMk cId="2126407328" sldId="385"/>
            <ac:spMk id="7" creationId="{97DBD42A-9184-4EE9-B784-0431EB347069}"/>
          </ac:spMkLst>
        </pc:spChg>
        <pc:spChg chg="add mod">
          <ac:chgData name="Martin Tilly" userId="600768eb-2268-490d-9147-c04a2f612263" providerId="ADAL" clId="{5716E613-7A19-48BF-B3AF-0C11CDB5AF08}" dt="2020-01-21T19:14:17.876" v="34" actId="208"/>
          <ac:spMkLst>
            <pc:docMk/>
            <pc:sldMk cId="2126407328" sldId="385"/>
            <ac:spMk id="12" creationId="{50E7AE67-E557-44B5-AF87-FF66FAA623DE}"/>
          </ac:spMkLst>
        </pc:spChg>
        <pc:spChg chg="add mod">
          <ac:chgData name="Martin Tilly" userId="600768eb-2268-490d-9147-c04a2f612263" providerId="ADAL" clId="{5716E613-7A19-48BF-B3AF-0C11CDB5AF08}" dt="2020-01-21T19:14:17.876" v="34" actId="208"/>
          <ac:spMkLst>
            <pc:docMk/>
            <pc:sldMk cId="2126407328" sldId="385"/>
            <ac:spMk id="13" creationId="{633DF3F2-5A62-4EA1-B291-E7BD46C55473}"/>
          </ac:spMkLst>
        </pc:spChg>
        <pc:spChg chg="add mod">
          <ac:chgData name="Martin Tilly" userId="600768eb-2268-490d-9147-c04a2f612263" providerId="ADAL" clId="{5716E613-7A19-48BF-B3AF-0C11CDB5AF08}" dt="2020-01-21T19:14:17.876" v="34" actId="208"/>
          <ac:spMkLst>
            <pc:docMk/>
            <pc:sldMk cId="2126407328" sldId="385"/>
            <ac:spMk id="14" creationId="{6269ED4F-C7A2-4101-9E9D-7D7DC2F0C855}"/>
          </ac:spMkLst>
        </pc:spChg>
        <pc:spChg chg="add mod">
          <ac:chgData name="Martin Tilly" userId="600768eb-2268-490d-9147-c04a2f612263" providerId="ADAL" clId="{5716E613-7A19-48BF-B3AF-0C11CDB5AF08}" dt="2020-01-21T19:14:17.876" v="34" actId="208"/>
          <ac:spMkLst>
            <pc:docMk/>
            <pc:sldMk cId="2126407328" sldId="385"/>
            <ac:spMk id="15" creationId="{16C34B46-5DA7-44E5-9B7C-E9C5AFF67B1A}"/>
          </ac:spMkLst>
        </pc:spChg>
        <pc:spChg chg="add">
          <ac:chgData name="Martin Tilly" userId="600768eb-2268-490d-9147-c04a2f612263" providerId="ADAL" clId="{5716E613-7A19-48BF-B3AF-0C11CDB5AF08}" dt="2020-01-21T19:12:35.830" v="30"/>
          <ac:spMkLst>
            <pc:docMk/>
            <pc:sldMk cId="2126407328" sldId="385"/>
            <ac:spMk id="16" creationId="{97A0E67C-A2FF-429F-8D40-58501CC3F7D4}"/>
          </ac:spMkLst>
        </pc:spChg>
        <pc:spChg chg="add">
          <ac:chgData name="Martin Tilly" userId="600768eb-2268-490d-9147-c04a2f612263" providerId="ADAL" clId="{5716E613-7A19-48BF-B3AF-0C11CDB5AF08}" dt="2020-01-21T19:12:35.830" v="30"/>
          <ac:spMkLst>
            <pc:docMk/>
            <pc:sldMk cId="2126407328" sldId="385"/>
            <ac:spMk id="17" creationId="{E094F0A0-6E4C-48BC-9E0C-3FB96CCC908B}"/>
          </ac:spMkLst>
        </pc:spChg>
        <pc:cxnChg chg="add">
          <ac:chgData name="Martin Tilly" userId="600768eb-2268-490d-9147-c04a2f612263" providerId="ADAL" clId="{5716E613-7A19-48BF-B3AF-0C11CDB5AF08}" dt="2020-01-21T19:12:35.830" v="30"/>
          <ac:cxnSpMkLst>
            <pc:docMk/>
            <pc:sldMk cId="2126407328" sldId="385"/>
            <ac:cxnSpMk id="8" creationId="{9F874CE1-A2C7-471F-B1B5-FB585AFFEE3E}"/>
          </ac:cxnSpMkLst>
        </pc:cxnChg>
        <pc:cxnChg chg="add">
          <ac:chgData name="Martin Tilly" userId="600768eb-2268-490d-9147-c04a2f612263" providerId="ADAL" clId="{5716E613-7A19-48BF-B3AF-0C11CDB5AF08}" dt="2020-01-21T19:12:35.830" v="30"/>
          <ac:cxnSpMkLst>
            <pc:docMk/>
            <pc:sldMk cId="2126407328" sldId="385"/>
            <ac:cxnSpMk id="9" creationId="{3DA1B0D9-CE61-446B-858F-9E45C39583CC}"/>
          </ac:cxnSpMkLst>
        </pc:cxnChg>
        <pc:cxnChg chg="add">
          <ac:chgData name="Martin Tilly" userId="600768eb-2268-490d-9147-c04a2f612263" providerId="ADAL" clId="{5716E613-7A19-48BF-B3AF-0C11CDB5AF08}" dt="2020-01-21T19:12:35.830" v="30"/>
          <ac:cxnSpMkLst>
            <pc:docMk/>
            <pc:sldMk cId="2126407328" sldId="385"/>
            <ac:cxnSpMk id="10" creationId="{CDB355A5-778A-4EF1-960B-D9A3FFA4C94F}"/>
          </ac:cxnSpMkLst>
        </pc:cxnChg>
        <pc:cxnChg chg="add">
          <ac:chgData name="Martin Tilly" userId="600768eb-2268-490d-9147-c04a2f612263" providerId="ADAL" clId="{5716E613-7A19-48BF-B3AF-0C11CDB5AF08}" dt="2020-01-21T19:12:35.830" v="30"/>
          <ac:cxnSpMkLst>
            <pc:docMk/>
            <pc:sldMk cId="2126407328" sldId="385"/>
            <ac:cxnSpMk id="11" creationId="{502F98E1-EA75-4191-834A-2D4797044B50}"/>
          </ac:cxnSpMkLst>
        </pc:cxnChg>
      </pc:sldChg>
      <pc:sldChg chg="del">
        <pc:chgData name="Martin Tilly" userId="600768eb-2268-490d-9147-c04a2f612263" providerId="ADAL" clId="{5716E613-7A19-48BF-B3AF-0C11CDB5AF08}" dt="2020-01-21T19:16:38.737" v="49" actId="47"/>
        <pc:sldMkLst>
          <pc:docMk/>
          <pc:sldMk cId="3676003404" sldId="387"/>
        </pc:sldMkLst>
      </pc:sldChg>
      <pc:sldChg chg="addSp delSp modSp add del">
        <pc:chgData name="Martin Tilly" userId="600768eb-2268-490d-9147-c04a2f612263" providerId="ADAL" clId="{5716E613-7A19-48BF-B3AF-0C11CDB5AF08}" dt="2020-01-21T19:20:34.001" v="171" actId="47"/>
        <pc:sldMkLst>
          <pc:docMk/>
          <pc:sldMk cId="2852905018" sldId="388"/>
        </pc:sldMkLst>
        <pc:spChg chg="del">
          <ac:chgData name="Martin Tilly" userId="600768eb-2268-490d-9147-c04a2f612263" providerId="ADAL" clId="{5716E613-7A19-48BF-B3AF-0C11CDB5AF08}" dt="2020-01-21T19:12:46.157" v="32" actId="478"/>
          <ac:spMkLst>
            <pc:docMk/>
            <pc:sldMk cId="2852905018" sldId="388"/>
            <ac:spMk id="2" creationId="{F3D93FDF-8FBB-40AB-A8B4-9270BA007F88}"/>
          </ac:spMkLst>
        </pc:spChg>
        <pc:spChg chg="del">
          <ac:chgData name="Martin Tilly" userId="600768eb-2268-490d-9147-c04a2f612263" providerId="ADAL" clId="{5716E613-7A19-48BF-B3AF-0C11CDB5AF08}" dt="2020-01-21T19:12:46.157" v="32" actId="478"/>
          <ac:spMkLst>
            <pc:docMk/>
            <pc:sldMk cId="2852905018" sldId="388"/>
            <ac:spMk id="3" creationId="{4550597C-AEC6-4F84-B4AE-1471F21AE1DB}"/>
          </ac:spMkLst>
        </pc:spChg>
        <pc:spChg chg="del">
          <ac:chgData name="Martin Tilly" userId="600768eb-2268-490d-9147-c04a2f612263" providerId="ADAL" clId="{5716E613-7A19-48BF-B3AF-0C11CDB5AF08}" dt="2020-01-21T19:12:46.157" v="32" actId="478"/>
          <ac:spMkLst>
            <pc:docMk/>
            <pc:sldMk cId="2852905018" sldId="388"/>
            <ac:spMk id="4" creationId="{9F8EDC42-8ABC-4CF3-A542-A05142A3029A}"/>
          </ac:spMkLst>
        </pc:spChg>
        <pc:spChg chg="del">
          <ac:chgData name="Martin Tilly" userId="600768eb-2268-490d-9147-c04a2f612263" providerId="ADAL" clId="{5716E613-7A19-48BF-B3AF-0C11CDB5AF08}" dt="2020-01-21T19:12:46.157" v="32" actId="478"/>
          <ac:spMkLst>
            <pc:docMk/>
            <pc:sldMk cId="2852905018" sldId="388"/>
            <ac:spMk id="5" creationId="{9C5C36AE-B003-4B75-AD4B-97FC87AFB94D}"/>
          </ac:spMkLst>
        </pc:spChg>
        <pc:spChg chg="del">
          <ac:chgData name="Martin Tilly" userId="600768eb-2268-490d-9147-c04a2f612263" providerId="ADAL" clId="{5716E613-7A19-48BF-B3AF-0C11CDB5AF08}" dt="2020-01-21T19:12:46.157" v="32" actId="478"/>
          <ac:spMkLst>
            <pc:docMk/>
            <pc:sldMk cId="2852905018" sldId="388"/>
            <ac:spMk id="6" creationId="{1281DDEA-A68D-442F-BCEF-30044FE1A345}"/>
          </ac:spMkLst>
        </pc:spChg>
        <pc:spChg chg="del">
          <ac:chgData name="Martin Tilly" userId="600768eb-2268-490d-9147-c04a2f612263" providerId="ADAL" clId="{5716E613-7A19-48BF-B3AF-0C11CDB5AF08}" dt="2020-01-21T19:12:46.157" v="32" actId="478"/>
          <ac:spMkLst>
            <pc:docMk/>
            <pc:sldMk cId="2852905018" sldId="388"/>
            <ac:spMk id="7" creationId="{97DBD42A-9184-4EE9-B784-0431EB347069}"/>
          </ac:spMkLst>
        </pc:spChg>
        <pc:spChg chg="del">
          <ac:chgData name="Martin Tilly" userId="600768eb-2268-490d-9147-c04a2f612263" providerId="ADAL" clId="{5716E613-7A19-48BF-B3AF-0C11CDB5AF08}" dt="2020-01-21T19:12:46.157" v="32" actId="478"/>
          <ac:spMkLst>
            <pc:docMk/>
            <pc:sldMk cId="2852905018" sldId="388"/>
            <ac:spMk id="12" creationId="{50E7AE67-E557-44B5-AF87-FF66FAA623DE}"/>
          </ac:spMkLst>
        </pc:spChg>
        <pc:spChg chg="del">
          <ac:chgData name="Martin Tilly" userId="600768eb-2268-490d-9147-c04a2f612263" providerId="ADAL" clId="{5716E613-7A19-48BF-B3AF-0C11CDB5AF08}" dt="2020-01-21T19:12:46.157" v="32" actId="478"/>
          <ac:spMkLst>
            <pc:docMk/>
            <pc:sldMk cId="2852905018" sldId="388"/>
            <ac:spMk id="13" creationId="{633DF3F2-5A62-4EA1-B291-E7BD46C55473}"/>
          </ac:spMkLst>
        </pc:spChg>
        <pc:spChg chg="del">
          <ac:chgData name="Martin Tilly" userId="600768eb-2268-490d-9147-c04a2f612263" providerId="ADAL" clId="{5716E613-7A19-48BF-B3AF-0C11CDB5AF08}" dt="2020-01-21T19:12:46.157" v="32" actId="478"/>
          <ac:spMkLst>
            <pc:docMk/>
            <pc:sldMk cId="2852905018" sldId="388"/>
            <ac:spMk id="14" creationId="{6269ED4F-C7A2-4101-9E9D-7D7DC2F0C855}"/>
          </ac:spMkLst>
        </pc:spChg>
        <pc:spChg chg="del">
          <ac:chgData name="Martin Tilly" userId="600768eb-2268-490d-9147-c04a2f612263" providerId="ADAL" clId="{5716E613-7A19-48BF-B3AF-0C11CDB5AF08}" dt="2020-01-21T19:12:46.157" v="32" actId="478"/>
          <ac:spMkLst>
            <pc:docMk/>
            <pc:sldMk cId="2852905018" sldId="388"/>
            <ac:spMk id="15" creationId="{16C34B46-5DA7-44E5-9B7C-E9C5AFF67B1A}"/>
          </ac:spMkLst>
        </pc:spChg>
        <pc:spChg chg="del">
          <ac:chgData name="Martin Tilly" userId="600768eb-2268-490d-9147-c04a2f612263" providerId="ADAL" clId="{5716E613-7A19-48BF-B3AF-0C11CDB5AF08}" dt="2020-01-21T19:12:46.157" v="32" actId="478"/>
          <ac:spMkLst>
            <pc:docMk/>
            <pc:sldMk cId="2852905018" sldId="388"/>
            <ac:spMk id="16" creationId="{97A0E67C-A2FF-429F-8D40-58501CC3F7D4}"/>
          </ac:spMkLst>
        </pc:spChg>
        <pc:spChg chg="del">
          <ac:chgData name="Martin Tilly" userId="600768eb-2268-490d-9147-c04a2f612263" providerId="ADAL" clId="{5716E613-7A19-48BF-B3AF-0C11CDB5AF08}" dt="2020-01-21T19:12:46.157" v="32" actId="478"/>
          <ac:spMkLst>
            <pc:docMk/>
            <pc:sldMk cId="2852905018" sldId="388"/>
            <ac:spMk id="17" creationId="{E094F0A0-6E4C-48BC-9E0C-3FB96CCC908B}"/>
          </ac:spMkLst>
        </pc:spChg>
        <pc:spChg chg="add">
          <ac:chgData name="Martin Tilly" userId="600768eb-2268-490d-9147-c04a2f612263" providerId="ADAL" clId="{5716E613-7A19-48BF-B3AF-0C11CDB5AF08}" dt="2020-01-21T19:13:01.557" v="33"/>
          <ac:spMkLst>
            <pc:docMk/>
            <pc:sldMk cId="2852905018" sldId="388"/>
            <ac:spMk id="18" creationId="{7D039183-7876-4B01-BF3E-F6E5259A8955}"/>
          </ac:spMkLst>
        </pc:spChg>
        <pc:spChg chg="add mod">
          <ac:chgData name="Martin Tilly" userId="600768eb-2268-490d-9147-c04a2f612263" providerId="ADAL" clId="{5716E613-7A19-48BF-B3AF-0C11CDB5AF08}" dt="2020-01-21T19:16:02.773" v="46" actId="207"/>
          <ac:spMkLst>
            <pc:docMk/>
            <pc:sldMk cId="2852905018" sldId="388"/>
            <ac:spMk id="19" creationId="{A19EEC64-BA4B-4FB1-8C85-E98228149C24}"/>
          </ac:spMkLst>
        </pc:spChg>
        <pc:spChg chg="add">
          <ac:chgData name="Martin Tilly" userId="600768eb-2268-490d-9147-c04a2f612263" providerId="ADAL" clId="{5716E613-7A19-48BF-B3AF-0C11CDB5AF08}" dt="2020-01-21T19:13:01.557" v="33"/>
          <ac:spMkLst>
            <pc:docMk/>
            <pc:sldMk cId="2852905018" sldId="388"/>
            <ac:spMk id="20" creationId="{A25C324E-B470-4CC9-8D6C-9EAA4366BE94}"/>
          </ac:spMkLst>
        </pc:spChg>
        <pc:spChg chg="add">
          <ac:chgData name="Martin Tilly" userId="600768eb-2268-490d-9147-c04a2f612263" providerId="ADAL" clId="{5716E613-7A19-48BF-B3AF-0C11CDB5AF08}" dt="2020-01-21T19:13:01.557" v="33"/>
          <ac:spMkLst>
            <pc:docMk/>
            <pc:sldMk cId="2852905018" sldId="388"/>
            <ac:spMk id="21" creationId="{D51CAFE8-A626-46CB-90A9-77EC4B162A0A}"/>
          </ac:spMkLst>
        </pc:spChg>
        <pc:spChg chg="add mod">
          <ac:chgData name="Martin Tilly" userId="600768eb-2268-490d-9147-c04a2f612263" providerId="ADAL" clId="{5716E613-7A19-48BF-B3AF-0C11CDB5AF08}" dt="2020-01-21T19:14:52.278" v="40" actId="14100"/>
          <ac:spMkLst>
            <pc:docMk/>
            <pc:sldMk cId="2852905018" sldId="388"/>
            <ac:spMk id="22" creationId="{579F2A6F-E003-4ECE-A945-6AE9AB9CABAB}"/>
          </ac:spMkLst>
        </pc:spChg>
        <pc:spChg chg="add mod">
          <ac:chgData name="Martin Tilly" userId="600768eb-2268-490d-9147-c04a2f612263" providerId="ADAL" clId="{5716E613-7A19-48BF-B3AF-0C11CDB5AF08}" dt="2020-01-21T19:15:59.925" v="45" actId="207"/>
          <ac:spMkLst>
            <pc:docMk/>
            <pc:sldMk cId="2852905018" sldId="388"/>
            <ac:spMk id="23" creationId="{B1768FED-F2E8-4060-9A19-81CC37D41E07}"/>
          </ac:spMkLst>
        </pc:spChg>
        <pc:spChg chg="add mod">
          <ac:chgData name="Martin Tilly" userId="600768eb-2268-490d-9147-c04a2f612263" providerId="ADAL" clId="{5716E613-7A19-48BF-B3AF-0C11CDB5AF08}" dt="2020-01-21T19:14:43.551" v="39" actId="403"/>
          <ac:spMkLst>
            <pc:docMk/>
            <pc:sldMk cId="2852905018" sldId="388"/>
            <ac:spMk id="24" creationId="{DEA6D58B-71BB-4C57-8192-A0E61367CE5B}"/>
          </ac:spMkLst>
        </pc:spChg>
        <pc:spChg chg="add">
          <ac:chgData name="Martin Tilly" userId="600768eb-2268-490d-9147-c04a2f612263" providerId="ADAL" clId="{5716E613-7A19-48BF-B3AF-0C11CDB5AF08}" dt="2020-01-21T19:13:01.557" v="33"/>
          <ac:spMkLst>
            <pc:docMk/>
            <pc:sldMk cId="2852905018" sldId="388"/>
            <ac:spMk id="25" creationId="{724232F6-D4E8-4110-9ACC-E7564566B43E}"/>
          </ac:spMkLst>
        </pc:spChg>
        <pc:spChg chg="add mod">
          <ac:chgData name="Martin Tilly" userId="600768eb-2268-490d-9147-c04a2f612263" providerId="ADAL" clId="{5716E613-7A19-48BF-B3AF-0C11CDB5AF08}" dt="2020-01-21T19:15:36.763" v="44" actId="404"/>
          <ac:spMkLst>
            <pc:docMk/>
            <pc:sldMk cId="2852905018" sldId="388"/>
            <ac:spMk id="29" creationId="{0B3B3114-B352-4DF6-A7A6-5683001CDCF0}"/>
          </ac:spMkLst>
        </pc:spChg>
        <pc:spChg chg="add">
          <ac:chgData name="Martin Tilly" userId="600768eb-2268-490d-9147-c04a2f612263" providerId="ADAL" clId="{5716E613-7A19-48BF-B3AF-0C11CDB5AF08}" dt="2020-01-21T19:13:01.557" v="33"/>
          <ac:spMkLst>
            <pc:docMk/>
            <pc:sldMk cId="2852905018" sldId="388"/>
            <ac:spMk id="31" creationId="{D8D489F8-2DF7-4DE8-9E65-7764D4FB8DAE}"/>
          </ac:spMkLst>
        </pc:spChg>
        <pc:spChg chg="add del">
          <ac:chgData name="Martin Tilly" userId="600768eb-2268-490d-9147-c04a2f612263" providerId="ADAL" clId="{5716E613-7A19-48BF-B3AF-0C11CDB5AF08}" dt="2020-01-21T19:18:17.041" v="69" actId="478"/>
          <ac:spMkLst>
            <pc:docMk/>
            <pc:sldMk cId="2852905018" sldId="388"/>
            <ac:spMk id="33" creationId="{FE743911-1F3E-4210-B118-EFED092B691A}"/>
          </ac:spMkLst>
        </pc:spChg>
        <pc:spChg chg="add">
          <ac:chgData name="Martin Tilly" userId="600768eb-2268-490d-9147-c04a2f612263" providerId="ADAL" clId="{5716E613-7A19-48BF-B3AF-0C11CDB5AF08}" dt="2020-01-21T19:13:01.557" v="33"/>
          <ac:spMkLst>
            <pc:docMk/>
            <pc:sldMk cId="2852905018" sldId="388"/>
            <ac:spMk id="35" creationId="{76FA017B-FC9A-4353-9A34-8FC3E955250B}"/>
          </ac:spMkLst>
        </pc:spChg>
        <pc:spChg chg="add">
          <ac:chgData name="Martin Tilly" userId="600768eb-2268-490d-9147-c04a2f612263" providerId="ADAL" clId="{5716E613-7A19-48BF-B3AF-0C11CDB5AF08}" dt="2020-01-21T19:13:01.557" v="33"/>
          <ac:spMkLst>
            <pc:docMk/>
            <pc:sldMk cId="2852905018" sldId="388"/>
            <ac:spMk id="37" creationId="{DC8DBBD9-6ED4-437F-B44B-230814683E96}"/>
          </ac:spMkLst>
        </pc:spChg>
        <pc:spChg chg="add">
          <ac:chgData name="Martin Tilly" userId="600768eb-2268-490d-9147-c04a2f612263" providerId="ADAL" clId="{5716E613-7A19-48BF-B3AF-0C11CDB5AF08}" dt="2020-01-21T19:13:01.557" v="33"/>
          <ac:spMkLst>
            <pc:docMk/>
            <pc:sldMk cId="2852905018" sldId="388"/>
            <ac:spMk id="40" creationId="{674F6453-F580-43A1-A8D3-11827394221E}"/>
          </ac:spMkLst>
        </pc:spChg>
        <pc:spChg chg="add mod">
          <ac:chgData name="Martin Tilly" userId="600768eb-2268-490d-9147-c04a2f612263" providerId="ADAL" clId="{5716E613-7A19-48BF-B3AF-0C11CDB5AF08}" dt="2020-01-21T19:18:09.754" v="68" actId="20577"/>
          <ac:spMkLst>
            <pc:docMk/>
            <pc:sldMk cId="2852905018" sldId="388"/>
            <ac:spMk id="45" creationId="{ADEC6EE1-327D-4575-B651-8C71FDE741C6}"/>
          </ac:spMkLst>
        </pc:spChg>
        <pc:cxnChg chg="del mod">
          <ac:chgData name="Martin Tilly" userId="600768eb-2268-490d-9147-c04a2f612263" providerId="ADAL" clId="{5716E613-7A19-48BF-B3AF-0C11CDB5AF08}" dt="2020-01-21T19:12:46.157" v="32" actId="478"/>
          <ac:cxnSpMkLst>
            <pc:docMk/>
            <pc:sldMk cId="2852905018" sldId="388"/>
            <ac:cxnSpMk id="8" creationId="{9F874CE1-A2C7-471F-B1B5-FB585AFFEE3E}"/>
          </ac:cxnSpMkLst>
        </pc:cxnChg>
        <pc:cxnChg chg="del mod">
          <ac:chgData name="Martin Tilly" userId="600768eb-2268-490d-9147-c04a2f612263" providerId="ADAL" clId="{5716E613-7A19-48BF-B3AF-0C11CDB5AF08}" dt="2020-01-21T19:12:46.157" v="32" actId="478"/>
          <ac:cxnSpMkLst>
            <pc:docMk/>
            <pc:sldMk cId="2852905018" sldId="388"/>
            <ac:cxnSpMk id="9" creationId="{3DA1B0D9-CE61-446B-858F-9E45C39583CC}"/>
          </ac:cxnSpMkLst>
        </pc:cxnChg>
        <pc:cxnChg chg="del mod">
          <ac:chgData name="Martin Tilly" userId="600768eb-2268-490d-9147-c04a2f612263" providerId="ADAL" clId="{5716E613-7A19-48BF-B3AF-0C11CDB5AF08}" dt="2020-01-21T19:12:46.157" v="32" actId="478"/>
          <ac:cxnSpMkLst>
            <pc:docMk/>
            <pc:sldMk cId="2852905018" sldId="388"/>
            <ac:cxnSpMk id="10" creationId="{CDB355A5-778A-4EF1-960B-D9A3FFA4C94F}"/>
          </ac:cxnSpMkLst>
        </pc:cxnChg>
        <pc:cxnChg chg="del mod">
          <ac:chgData name="Martin Tilly" userId="600768eb-2268-490d-9147-c04a2f612263" providerId="ADAL" clId="{5716E613-7A19-48BF-B3AF-0C11CDB5AF08}" dt="2020-01-21T19:12:46.157" v="32" actId="478"/>
          <ac:cxnSpMkLst>
            <pc:docMk/>
            <pc:sldMk cId="2852905018" sldId="388"/>
            <ac:cxnSpMk id="11" creationId="{502F98E1-EA75-4191-834A-2D4797044B50}"/>
          </ac:cxnSpMkLst>
        </pc:cxnChg>
        <pc:cxnChg chg="add mod">
          <ac:chgData name="Martin Tilly" userId="600768eb-2268-490d-9147-c04a2f612263" providerId="ADAL" clId="{5716E613-7A19-48BF-B3AF-0C11CDB5AF08}" dt="2020-01-21T19:14:52.278" v="40" actId="14100"/>
          <ac:cxnSpMkLst>
            <pc:docMk/>
            <pc:sldMk cId="2852905018" sldId="388"/>
            <ac:cxnSpMk id="26" creationId="{6EE23187-9D36-46C6-B763-D4603DFD7E05}"/>
          </ac:cxnSpMkLst>
        </pc:cxnChg>
        <pc:cxnChg chg="add mod">
          <ac:chgData name="Martin Tilly" userId="600768eb-2268-490d-9147-c04a2f612263" providerId="ADAL" clId="{5716E613-7A19-48BF-B3AF-0C11CDB5AF08}" dt="2020-01-21T19:14:55.256" v="42" actId="14100"/>
          <ac:cxnSpMkLst>
            <pc:docMk/>
            <pc:sldMk cId="2852905018" sldId="388"/>
            <ac:cxnSpMk id="27" creationId="{D4B0D5B0-9344-435B-BACB-D30A32689CCF}"/>
          </ac:cxnSpMkLst>
        </pc:cxnChg>
        <pc:cxnChg chg="add">
          <ac:chgData name="Martin Tilly" userId="600768eb-2268-490d-9147-c04a2f612263" providerId="ADAL" clId="{5716E613-7A19-48BF-B3AF-0C11CDB5AF08}" dt="2020-01-21T19:13:01.557" v="33"/>
          <ac:cxnSpMkLst>
            <pc:docMk/>
            <pc:sldMk cId="2852905018" sldId="388"/>
            <ac:cxnSpMk id="28" creationId="{91CD86E4-CFA8-461B-A740-2CEE5E966DA5}"/>
          </ac:cxnSpMkLst>
        </pc:cxnChg>
        <pc:cxnChg chg="add">
          <ac:chgData name="Martin Tilly" userId="600768eb-2268-490d-9147-c04a2f612263" providerId="ADAL" clId="{5716E613-7A19-48BF-B3AF-0C11CDB5AF08}" dt="2020-01-21T19:13:01.557" v="33"/>
          <ac:cxnSpMkLst>
            <pc:docMk/>
            <pc:sldMk cId="2852905018" sldId="388"/>
            <ac:cxnSpMk id="30" creationId="{E381255B-8692-49A6-B814-A2A251C06FED}"/>
          </ac:cxnSpMkLst>
        </pc:cxnChg>
        <pc:cxnChg chg="add">
          <ac:chgData name="Martin Tilly" userId="600768eb-2268-490d-9147-c04a2f612263" providerId="ADAL" clId="{5716E613-7A19-48BF-B3AF-0C11CDB5AF08}" dt="2020-01-21T19:13:01.557" v="33"/>
          <ac:cxnSpMkLst>
            <pc:docMk/>
            <pc:sldMk cId="2852905018" sldId="388"/>
            <ac:cxnSpMk id="32" creationId="{D056CC9A-1B87-4193-A4FE-FBC83BB6C619}"/>
          </ac:cxnSpMkLst>
        </pc:cxnChg>
        <pc:cxnChg chg="add del mod">
          <ac:chgData name="Martin Tilly" userId="600768eb-2268-490d-9147-c04a2f612263" providerId="ADAL" clId="{5716E613-7A19-48BF-B3AF-0C11CDB5AF08}" dt="2020-01-21T19:18:17.041" v="69" actId="478"/>
          <ac:cxnSpMkLst>
            <pc:docMk/>
            <pc:sldMk cId="2852905018" sldId="388"/>
            <ac:cxnSpMk id="34" creationId="{38930F4F-C88A-4E4E-ACD8-0CC84D5BF1A4}"/>
          </ac:cxnSpMkLst>
        </pc:cxnChg>
        <pc:cxnChg chg="add">
          <ac:chgData name="Martin Tilly" userId="600768eb-2268-490d-9147-c04a2f612263" providerId="ADAL" clId="{5716E613-7A19-48BF-B3AF-0C11CDB5AF08}" dt="2020-01-21T19:13:01.557" v="33"/>
          <ac:cxnSpMkLst>
            <pc:docMk/>
            <pc:sldMk cId="2852905018" sldId="388"/>
            <ac:cxnSpMk id="36" creationId="{DAEF363D-456E-4AC4-AFBB-D0F1839115A2}"/>
          </ac:cxnSpMkLst>
        </pc:cxnChg>
        <pc:cxnChg chg="add">
          <ac:chgData name="Martin Tilly" userId="600768eb-2268-490d-9147-c04a2f612263" providerId="ADAL" clId="{5716E613-7A19-48BF-B3AF-0C11CDB5AF08}" dt="2020-01-21T19:13:01.557" v="33"/>
          <ac:cxnSpMkLst>
            <pc:docMk/>
            <pc:sldMk cId="2852905018" sldId="388"/>
            <ac:cxnSpMk id="38" creationId="{AB2F22E6-D43E-44C4-AF81-2D56BD2765E8}"/>
          </ac:cxnSpMkLst>
        </pc:cxnChg>
        <pc:cxnChg chg="add">
          <ac:chgData name="Martin Tilly" userId="600768eb-2268-490d-9147-c04a2f612263" providerId="ADAL" clId="{5716E613-7A19-48BF-B3AF-0C11CDB5AF08}" dt="2020-01-21T19:13:01.557" v="33"/>
          <ac:cxnSpMkLst>
            <pc:docMk/>
            <pc:sldMk cId="2852905018" sldId="388"/>
            <ac:cxnSpMk id="39" creationId="{F9444133-3E72-474C-A731-B1BEFD042CB0}"/>
          </ac:cxnSpMkLst>
        </pc:cxnChg>
        <pc:cxnChg chg="add">
          <ac:chgData name="Martin Tilly" userId="600768eb-2268-490d-9147-c04a2f612263" providerId="ADAL" clId="{5716E613-7A19-48BF-B3AF-0C11CDB5AF08}" dt="2020-01-21T19:13:01.557" v="33"/>
          <ac:cxnSpMkLst>
            <pc:docMk/>
            <pc:sldMk cId="2852905018" sldId="388"/>
            <ac:cxnSpMk id="41" creationId="{3C970FD9-42B0-4F46-95BD-5334EAAB3B1F}"/>
          </ac:cxnSpMkLst>
        </pc:cxnChg>
        <pc:cxnChg chg="add mod">
          <ac:chgData name="Martin Tilly" userId="600768eb-2268-490d-9147-c04a2f612263" providerId="ADAL" clId="{5716E613-7A19-48BF-B3AF-0C11CDB5AF08}" dt="2020-01-21T19:18:09.754" v="68" actId="20577"/>
          <ac:cxnSpMkLst>
            <pc:docMk/>
            <pc:sldMk cId="2852905018" sldId="388"/>
            <ac:cxnSpMk id="46" creationId="{A9C1406E-2E0C-4BF4-82FB-457CD0209ABE}"/>
          </ac:cxnSpMkLst>
        </pc:cxnChg>
      </pc:sldChg>
      <pc:sldChg chg="addSp delSp modSp add">
        <pc:chgData name="Martin Tilly" userId="600768eb-2268-490d-9147-c04a2f612263" providerId="ADAL" clId="{5716E613-7A19-48BF-B3AF-0C11CDB5AF08}" dt="2020-01-21T19:47:37.662" v="834" actId="20577"/>
        <pc:sldMkLst>
          <pc:docMk/>
          <pc:sldMk cId="3837798233" sldId="389"/>
        </pc:sldMkLst>
        <pc:spChg chg="mod">
          <ac:chgData name="Martin Tilly" userId="600768eb-2268-490d-9147-c04a2f612263" providerId="ADAL" clId="{5716E613-7A19-48BF-B3AF-0C11CDB5AF08}" dt="2020-01-21T19:47:37.662" v="834" actId="20577"/>
          <ac:spMkLst>
            <pc:docMk/>
            <pc:sldMk cId="3837798233" sldId="389"/>
            <ac:spMk id="4" creationId="{2A0F8884-78DD-4AB0-BBDA-AF615F12218F}"/>
          </ac:spMkLst>
        </pc:spChg>
        <pc:spChg chg="del">
          <ac:chgData name="Martin Tilly" userId="600768eb-2268-490d-9147-c04a2f612263" providerId="ADAL" clId="{5716E613-7A19-48BF-B3AF-0C11CDB5AF08}" dt="2020-01-21T19:19:58.765" v="115" actId="478"/>
          <ac:spMkLst>
            <pc:docMk/>
            <pc:sldMk cId="3837798233" sldId="389"/>
            <ac:spMk id="5" creationId="{738D2F2D-30B0-457A-8409-053900FED5E4}"/>
          </ac:spMkLst>
        </pc:spChg>
        <pc:spChg chg="del">
          <ac:chgData name="Martin Tilly" userId="600768eb-2268-490d-9147-c04a2f612263" providerId="ADAL" clId="{5716E613-7A19-48BF-B3AF-0C11CDB5AF08}" dt="2020-01-21T19:19:58.765" v="115" actId="478"/>
          <ac:spMkLst>
            <pc:docMk/>
            <pc:sldMk cId="3837798233" sldId="389"/>
            <ac:spMk id="6" creationId="{E1590C34-1195-4834-8114-E6C4D0FBFF18}"/>
          </ac:spMkLst>
        </pc:spChg>
        <pc:spChg chg="del">
          <ac:chgData name="Martin Tilly" userId="600768eb-2268-490d-9147-c04a2f612263" providerId="ADAL" clId="{5716E613-7A19-48BF-B3AF-0C11CDB5AF08}" dt="2020-01-21T19:19:58.765" v="115" actId="478"/>
          <ac:spMkLst>
            <pc:docMk/>
            <pc:sldMk cId="3837798233" sldId="389"/>
            <ac:spMk id="7" creationId="{EBF73352-5831-4873-816F-68E038D8E506}"/>
          </ac:spMkLst>
        </pc:spChg>
        <pc:spChg chg="del">
          <ac:chgData name="Martin Tilly" userId="600768eb-2268-490d-9147-c04a2f612263" providerId="ADAL" clId="{5716E613-7A19-48BF-B3AF-0C11CDB5AF08}" dt="2020-01-21T19:19:58.765" v="115" actId="478"/>
          <ac:spMkLst>
            <pc:docMk/>
            <pc:sldMk cId="3837798233" sldId="389"/>
            <ac:spMk id="8" creationId="{C8C70E84-ED36-4C7F-8C5B-195BC4FC6B42}"/>
          </ac:spMkLst>
        </pc:spChg>
        <pc:spChg chg="del">
          <ac:chgData name="Martin Tilly" userId="600768eb-2268-490d-9147-c04a2f612263" providerId="ADAL" clId="{5716E613-7A19-48BF-B3AF-0C11CDB5AF08}" dt="2020-01-21T19:19:58.765" v="115" actId="478"/>
          <ac:spMkLst>
            <pc:docMk/>
            <pc:sldMk cId="3837798233" sldId="389"/>
            <ac:spMk id="9" creationId="{5A1E4E12-EA18-4EF3-97AD-6006CDA4A6B9}"/>
          </ac:spMkLst>
        </pc:spChg>
        <pc:spChg chg="del">
          <ac:chgData name="Martin Tilly" userId="600768eb-2268-490d-9147-c04a2f612263" providerId="ADAL" clId="{5716E613-7A19-48BF-B3AF-0C11CDB5AF08}" dt="2020-01-21T19:19:58.765" v="115" actId="478"/>
          <ac:spMkLst>
            <pc:docMk/>
            <pc:sldMk cId="3837798233" sldId="389"/>
            <ac:spMk id="14" creationId="{4B57F4E9-7AA1-4109-9D69-A9B39E031C57}"/>
          </ac:spMkLst>
        </pc:spChg>
        <pc:spChg chg="del">
          <ac:chgData name="Martin Tilly" userId="600768eb-2268-490d-9147-c04a2f612263" providerId="ADAL" clId="{5716E613-7A19-48BF-B3AF-0C11CDB5AF08}" dt="2020-01-21T19:19:58.765" v="115" actId="478"/>
          <ac:spMkLst>
            <pc:docMk/>
            <pc:sldMk cId="3837798233" sldId="389"/>
            <ac:spMk id="15" creationId="{532D7D7A-8C4F-48C1-8D67-14ABB0DF030A}"/>
          </ac:spMkLst>
        </pc:spChg>
        <pc:spChg chg="del">
          <ac:chgData name="Martin Tilly" userId="600768eb-2268-490d-9147-c04a2f612263" providerId="ADAL" clId="{5716E613-7A19-48BF-B3AF-0C11CDB5AF08}" dt="2020-01-21T19:19:58.765" v="115" actId="478"/>
          <ac:spMkLst>
            <pc:docMk/>
            <pc:sldMk cId="3837798233" sldId="389"/>
            <ac:spMk id="16" creationId="{99BFA700-8488-4444-9E55-9945E8687F7F}"/>
          </ac:spMkLst>
        </pc:spChg>
        <pc:spChg chg="del">
          <ac:chgData name="Martin Tilly" userId="600768eb-2268-490d-9147-c04a2f612263" providerId="ADAL" clId="{5716E613-7A19-48BF-B3AF-0C11CDB5AF08}" dt="2020-01-21T19:19:58.765" v="115" actId="478"/>
          <ac:spMkLst>
            <pc:docMk/>
            <pc:sldMk cId="3837798233" sldId="389"/>
            <ac:spMk id="17" creationId="{01CCFFF3-5C13-4485-9C18-6360D569BC5F}"/>
          </ac:spMkLst>
        </pc:spChg>
        <pc:spChg chg="del">
          <ac:chgData name="Martin Tilly" userId="600768eb-2268-490d-9147-c04a2f612263" providerId="ADAL" clId="{5716E613-7A19-48BF-B3AF-0C11CDB5AF08}" dt="2020-01-21T19:19:58.765" v="115" actId="478"/>
          <ac:spMkLst>
            <pc:docMk/>
            <pc:sldMk cId="3837798233" sldId="389"/>
            <ac:spMk id="18" creationId="{35013E30-3CE6-4DF3-95EC-B48745AC910F}"/>
          </ac:spMkLst>
        </pc:spChg>
        <pc:spChg chg="del">
          <ac:chgData name="Martin Tilly" userId="600768eb-2268-490d-9147-c04a2f612263" providerId="ADAL" clId="{5716E613-7A19-48BF-B3AF-0C11CDB5AF08}" dt="2020-01-21T19:19:58.765" v="115" actId="478"/>
          <ac:spMkLst>
            <pc:docMk/>
            <pc:sldMk cId="3837798233" sldId="389"/>
            <ac:spMk id="19" creationId="{9153FEC1-617A-4119-8EEB-28C2A508BB96}"/>
          </ac:spMkLst>
        </pc:spChg>
        <pc:spChg chg="add">
          <ac:chgData name="Martin Tilly" userId="600768eb-2268-490d-9147-c04a2f612263" providerId="ADAL" clId="{5716E613-7A19-48BF-B3AF-0C11CDB5AF08}" dt="2020-01-21T19:19:59.146" v="116"/>
          <ac:spMkLst>
            <pc:docMk/>
            <pc:sldMk cId="3837798233" sldId="389"/>
            <ac:spMk id="20" creationId="{DC25CA16-DCC3-4F6F-8041-F2ADC61CEE1F}"/>
          </ac:spMkLst>
        </pc:spChg>
        <pc:spChg chg="add">
          <ac:chgData name="Martin Tilly" userId="600768eb-2268-490d-9147-c04a2f612263" providerId="ADAL" clId="{5716E613-7A19-48BF-B3AF-0C11CDB5AF08}" dt="2020-01-21T19:19:59.146" v="116"/>
          <ac:spMkLst>
            <pc:docMk/>
            <pc:sldMk cId="3837798233" sldId="389"/>
            <ac:spMk id="21" creationId="{BE772EAD-5948-4B9B-972A-92D2F667C731}"/>
          </ac:spMkLst>
        </pc:spChg>
        <pc:spChg chg="add">
          <ac:chgData name="Martin Tilly" userId="600768eb-2268-490d-9147-c04a2f612263" providerId="ADAL" clId="{5716E613-7A19-48BF-B3AF-0C11CDB5AF08}" dt="2020-01-21T19:19:59.146" v="116"/>
          <ac:spMkLst>
            <pc:docMk/>
            <pc:sldMk cId="3837798233" sldId="389"/>
            <ac:spMk id="22" creationId="{CE267535-34C4-47CD-9A66-6EB22E358DB4}"/>
          </ac:spMkLst>
        </pc:spChg>
        <pc:spChg chg="add">
          <ac:chgData name="Martin Tilly" userId="600768eb-2268-490d-9147-c04a2f612263" providerId="ADAL" clId="{5716E613-7A19-48BF-B3AF-0C11CDB5AF08}" dt="2020-01-21T19:19:59.146" v="116"/>
          <ac:spMkLst>
            <pc:docMk/>
            <pc:sldMk cId="3837798233" sldId="389"/>
            <ac:spMk id="23" creationId="{FAADC789-B7AA-41F9-B0FC-D739E084A029}"/>
          </ac:spMkLst>
        </pc:spChg>
        <pc:spChg chg="add">
          <ac:chgData name="Martin Tilly" userId="600768eb-2268-490d-9147-c04a2f612263" providerId="ADAL" clId="{5716E613-7A19-48BF-B3AF-0C11CDB5AF08}" dt="2020-01-21T19:19:59.146" v="116"/>
          <ac:spMkLst>
            <pc:docMk/>
            <pc:sldMk cId="3837798233" sldId="389"/>
            <ac:spMk id="24" creationId="{DCD2BF8B-A1B4-4DC6-93DB-CB7185E257C7}"/>
          </ac:spMkLst>
        </pc:spChg>
        <pc:spChg chg="add">
          <ac:chgData name="Martin Tilly" userId="600768eb-2268-490d-9147-c04a2f612263" providerId="ADAL" clId="{5716E613-7A19-48BF-B3AF-0C11CDB5AF08}" dt="2020-01-21T19:19:59.146" v="116"/>
          <ac:spMkLst>
            <pc:docMk/>
            <pc:sldMk cId="3837798233" sldId="389"/>
            <ac:spMk id="25" creationId="{94F1CF99-E64A-4FC7-B7B4-4AC4BCFDD8FB}"/>
          </ac:spMkLst>
        </pc:spChg>
        <pc:spChg chg="add">
          <ac:chgData name="Martin Tilly" userId="600768eb-2268-490d-9147-c04a2f612263" providerId="ADAL" clId="{5716E613-7A19-48BF-B3AF-0C11CDB5AF08}" dt="2020-01-21T19:19:59.146" v="116"/>
          <ac:spMkLst>
            <pc:docMk/>
            <pc:sldMk cId="3837798233" sldId="389"/>
            <ac:spMk id="26" creationId="{18C7EE42-E6D2-4CB2-9642-BFB19FD71806}"/>
          </ac:spMkLst>
        </pc:spChg>
        <pc:spChg chg="add">
          <ac:chgData name="Martin Tilly" userId="600768eb-2268-490d-9147-c04a2f612263" providerId="ADAL" clId="{5716E613-7A19-48BF-B3AF-0C11CDB5AF08}" dt="2020-01-21T19:19:59.146" v="116"/>
          <ac:spMkLst>
            <pc:docMk/>
            <pc:sldMk cId="3837798233" sldId="389"/>
            <ac:spMk id="30" creationId="{123F4A62-AE85-4CF3-ADC9-0ECB2E2481CF}"/>
          </ac:spMkLst>
        </pc:spChg>
        <pc:spChg chg="add">
          <ac:chgData name="Martin Tilly" userId="600768eb-2268-490d-9147-c04a2f612263" providerId="ADAL" clId="{5716E613-7A19-48BF-B3AF-0C11CDB5AF08}" dt="2020-01-21T19:19:59.146" v="116"/>
          <ac:spMkLst>
            <pc:docMk/>
            <pc:sldMk cId="3837798233" sldId="389"/>
            <ac:spMk id="32" creationId="{43172302-782F-4F00-A6B9-E26721D59EEE}"/>
          </ac:spMkLst>
        </pc:spChg>
        <pc:spChg chg="add mod">
          <ac:chgData name="Martin Tilly" userId="600768eb-2268-490d-9147-c04a2f612263" providerId="ADAL" clId="{5716E613-7A19-48BF-B3AF-0C11CDB5AF08}" dt="2020-01-21T19:39:37.972" v="704" actId="20577"/>
          <ac:spMkLst>
            <pc:docMk/>
            <pc:sldMk cId="3837798233" sldId="389"/>
            <ac:spMk id="34" creationId="{C19A6E36-B795-4394-8C18-7F5B1422AFFB}"/>
          </ac:spMkLst>
        </pc:spChg>
        <pc:spChg chg="add">
          <ac:chgData name="Martin Tilly" userId="600768eb-2268-490d-9147-c04a2f612263" providerId="ADAL" clId="{5716E613-7A19-48BF-B3AF-0C11CDB5AF08}" dt="2020-01-21T19:19:59.146" v="116"/>
          <ac:spMkLst>
            <pc:docMk/>
            <pc:sldMk cId="3837798233" sldId="389"/>
            <ac:spMk id="36" creationId="{C8363E5F-589B-4D41-AC9B-133E9A0B4648}"/>
          </ac:spMkLst>
        </pc:spChg>
        <pc:spChg chg="add">
          <ac:chgData name="Martin Tilly" userId="600768eb-2268-490d-9147-c04a2f612263" providerId="ADAL" clId="{5716E613-7A19-48BF-B3AF-0C11CDB5AF08}" dt="2020-01-21T19:19:59.146" v="116"/>
          <ac:spMkLst>
            <pc:docMk/>
            <pc:sldMk cId="3837798233" sldId="389"/>
            <ac:spMk id="39" creationId="{1819F1A9-0EB2-4024-8B42-7145068AE8F4}"/>
          </ac:spMkLst>
        </pc:spChg>
        <pc:spChg chg="add">
          <ac:chgData name="Martin Tilly" userId="600768eb-2268-490d-9147-c04a2f612263" providerId="ADAL" clId="{5716E613-7A19-48BF-B3AF-0C11CDB5AF08}" dt="2020-01-21T19:19:59.146" v="116"/>
          <ac:spMkLst>
            <pc:docMk/>
            <pc:sldMk cId="3837798233" sldId="389"/>
            <ac:spMk id="41" creationId="{C8945A6D-3361-4C35-93DE-7259CFD8166C}"/>
          </ac:spMkLst>
        </pc:spChg>
        <pc:spChg chg="add mod">
          <ac:chgData name="Martin Tilly" userId="600768eb-2268-490d-9147-c04a2f612263" providerId="ADAL" clId="{5716E613-7A19-48BF-B3AF-0C11CDB5AF08}" dt="2020-01-21T19:28:19.728" v="488" actId="20577"/>
          <ac:spMkLst>
            <pc:docMk/>
            <pc:sldMk cId="3837798233" sldId="389"/>
            <ac:spMk id="43" creationId="{A67106B5-692B-4B9F-A41B-261000A810D0}"/>
          </ac:spMkLst>
        </pc:spChg>
        <pc:cxnChg chg="del mod">
          <ac:chgData name="Martin Tilly" userId="600768eb-2268-490d-9147-c04a2f612263" providerId="ADAL" clId="{5716E613-7A19-48BF-B3AF-0C11CDB5AF08}" dt="2020-01-21T19:19:58.765" v="115" actId="478"/>
          <ac:cxnSpMkLst>
            <pc:docMk/>
            <pc:sldMk cId="3837798233" sldId="389"/>
            <ac:cxnSpMk id="10" creationId="{74B1D347-126B-4E81-AB6C-B701D11837A4}"/>
          </ac:cxnSpMkLst>
        </pc:cxnChg>
        <pc:cxnChg chg="del mod">
          <ac:chgData name="Martin Tilly" userId="600768eb-2268-490d-9147-c04a2f612263" providerId="ADAL" clId="{5716E613-7A19-48BF-B3AF-0C11CDB5AF08}" dt="2020-01-21T19:19:58.765" v="115" actId="478"/>
          <ac:cxnSpMkLst>
            <pc:docMk/>
            <pc:sldMk cId="3837798233" sldId="389"/>
            <ac:cxnSpMk id="11" creationId="{0E123495-98C6-4A36-A322-A23AD5D9D969}"/>
          </ac:cxnSpMkLst>
        </pc:cxnChg>
        <pc:cxnChg chg="del mod">
          <ac:chgData name="Martin Tilly" userId="600768eb-2268-490d-9147-c04a2f612263" providerId="ADAL" clId="{5716E613-7A19-48BF-B3AF-0C11CDB5AF08}" dt="2020-01-21T19:19:58.765" v="115" actId="478"/>
          <ac:cxnSpMkLst>
            <pc:docMk/>
            <pc:sldMk cId="3837798233" sldId="389"/>
            <ac:cxnSpMk id="12" creationId="{A583682C-8B63-421D-9E55-5D1ECD743A4C}"/>
          </ac:cxnSpMkLst>
        </pc:cxnChg>
        <pc:cxnChg chg="del mod">
          <ac:chgData name="Martin Tilly" userId="600768eb-2268-490d-9147-c04a2f612263" providerId="ADAL" clId="{5716E613-7A19-48BF-B3AF-0C11CDB5AF08}" dt="2020-01-21T19:19:58.765" v="115" actId="478"/>
          <ac:cxnSpMkLst>
            <pc:docMk/>
            <pc:sldMk cId="3837798233" sldId="389"/>
            <ac:cxnSpMk id="13" creationId="{8B7AB280-67FC-41E2-B344-0DD005FD8C25}"/>
          </ac:cxnSpMkLst>
        </pc:cxnChg>
        <pc:cxnChg chg="add">
          <ac:chgData name="Martin Tilly" userId="600768eb-2268-490d-9147-c04a2f612263" providerId="ADAL" clId="{5716E613-7A19-48BF-B3AF-0C11CDB5AF08}" dt="2020-01-21T19:19:59.146" v="116"/>
          <ac:cxnSpMkLst>
            <pc:docMk/>
            <pc:sldMk cId="3837798233" sldId="389"/>
            <ac:cxnSpMk id="27" creationId="{755269D8-A36A-4F94-BBD7-61DC1A2791A9}"/>
          </ac:cxnSpMkLst>
        </pc:cxnChg>
        <pc:cxnChg chg="add">
          <ac:chgData name="Martin Tilly" userId="600768eb-2268-490d-9147-c04a2f612263" providerId="ADAL" clId="{5716E613-7A19-48BF-B3AF-0C11CDB5AF08}" dt="2020-01-21T19:19:59.146" v="116"/>
          <ac:cxnSpMkLst>
            <pc:docMk/>
            <pc:sldMk cId="3837798233" sldId="389"/>
            <ac:cxnSpMk id="28" creationId="{F16F2F78-6F97-4BF4-8884-6CEB01111487}"/>
          </ac:cxnSpMkLst>
        </pc:cxnChg>
        <pc:cxnChg chg="add">
          <ac:chgData name="Martin Tilly" userId="600768eb-2268-490d-9147-c04a2f612263" providerId="ADAL" clId="{5716E613-7A19-48BF-B3AF-0C11CDB5AF08}" dt="2020-01-21T19:19:59.146" v="116"/>
          <ac:cxnSpMkLst>
            <pc:docMk/>
            <pc:sldMk cId="3837798233" sldId="389"/>
            <ac:cxnSpMk id="29" creationId="{DD2DC497-BFCE-4F6D-AB93-76D9E8BECACE}"/>
          </ac:cxnSpMkLst>
        </pc:cxnChg>
        <pc:cxnChg chg="add">
          <ac:chgData name="Martin Tilly" userId="600768eb-2268-490d-9147-c04a2f612263" providerId="ADAL" clId="{5716E613-7A19-48BF-B3AF-0C11CDB5AF08}" dt="2020-01-21T19:19:59.146" v="116"/>
          <ac:cxnSpMkLst>
            <pc:docMk/>
            <pc:sldMk cId="3837798233" sldId="389"/>
            <ac:cxnSpMk id="31" creationId="{F9C5FC8F-4B57-42C9-B878-4454C30D96BA}"/>
          </ac:cxnSpMkLst>
        </pc:cxnChg>
        <pc:cxnChg chg="add">
          <ac:chgData name="Martin Tilly" userId="600768eb-2268-490d-9147-c04a2f612263" providerId="ADAL" clId="{5716E613-7A19-48BF-B3AF-0C11CDB5AF08}" dt="2020-01-21T19:19:59.146" v="116"/>
          <ac:cxnSpMkLst>
            <pc:docMk/>
            <pc:sldMk cId="3837798233" sldId="389"/>
            <ac:cxnSpMk id="33" creationId="{01B18A4C-82CB-4201-BCA8-8F41A67C13D1}"/>
          </ac:cxnSpMkLst>
        </pc:cxnChg>
        <pc:cxnChg chg="add">
          <ac:chgData name="Martin Tilly" userId="600768eb-2268-490d-9147-c04a2f612263" providerId="ADAL" clId="{5716E613-7A19-48BF-B3AF-0C11CDB5AF08}" dt="2020-01-21T19:19:59.146" v="116"/>
          <ac:cxnSpMkLst>
            <pc:docMk/>
            <pc:sldMk cId="3837798233" sldId="389"/>
            <ac:cxnSpMk id="35" creationId="{3F541892-0FAA-4B2C-920C-043D8E5188C7}"/>
          </ac:cxnSpMkLst>
        </pc:cxnChg>
        <pc:cxnChg chg="add">
          <ac:chgData name="Martin Tilly" userId="600768eb-2268-490d-9147-c04a2f612263" providerId="ADAL" clId="{5716E613-7A19-48BF-B3AF-0C11CDB5AF08}" dt="2020-01-21T19:19:59.146" v="116"/>
          <ac:cxnSpMkLst>
            <pc:docMk/>
            <pc:sldMk cId="3837798233" sldId="389"/>
            <ac:cxnSpMk id="37" creationId="{66E2AEE5-9247-48C0-9E91-638ACFD336E6}"/>
          </ac:cxnSpMkLst>
        </pc:cxnChg>
        <pc:cxnChg chg="add">
          <ac:chgData name="Martin Tilly" userId="600768eb-2268-490d-9147-c04a2f612263" providerId="ADAL" clId="{5716E613-7A19-48BF-B3AF-0C11CDB5AF08}" dt="2020-01-21T19:19:59.146" v="116"/>
          <ac:cxnSpMkLst>
            <pc:docMk/>
            <pc:sldMk cId="3837798233" sldId="389"/>
            <ac:cxnSpMk id="38" creationId="{3BDB3C89-EF17-4418-9638-612103E576EF}"/>
          </ac:cxnSpMkLst>
        </pc:cxnChg>
        <pc:cxnChg chg="add">
          <ac:chgData name="Martin Tilly" userId="600768eb-2268-490d-9147-c04a2f612263" providerId="ADAL" clId="{5716E613-7A19-48BF-B3AF-0C11CDB5AF08}" dt="2020-01-21T19:19:59.146" v="116"/>
          <ac:cxnSpMkLst>
            <pc:docMk/>
            <pc:sldMk cId="3837798233" sldId="389"/>
            <ac:cxnSpMk id="40" creationId="{552469E0-6A96-40A3-B846-0FA860958C02}"/>
          </ac:cxnSpMkLst>
        </pc:cxnChg>
        <pc:cxnChg chg="add">
          <ac:chgData name="Martin Tilly" userId="600768eb-2268-490d-9147-c04a2f612263" providerId="ADAL" clId="{5716E613-7A19-48BF-B3AF-0C11CDB5AF08}" dt="2020-01-21T19:19:59.146" v="116"/>
          <ac:cxnSpMkLst>
            <pc:docMk/>
            <pc:sldMk cId="3837798233" sldId="389"/>
            <ac:cxnSpMk id="42" creationId="{1633F4BF-70B2-4CC2-A6F2-EECB2262C2DF}"/>
          </ac:cxnSpMkLst>
        </pc:cxnChg>
        <pc:cxnChg chg="add">
          <ac:chgData name="Martin Tilly" userId="600768eb-2268-490d-9147-c04a2f612263" providerId="ADAL" clId="{5716E613-7A19-48BF-B3AF-0C11CDB5AF08}" dt="2020-01-21T19:27:47.656" v="466"/>
          <ac:cxnSpMkLst>
            <pc:docMk/>
            <pc:sldMk cId="3837798233" sldId="389"/>
            <ac:cxnSpMk id="44" creationId="{30017D67-6CD6-499C-9A09-879C655514A3}"/>
          </ac:cxnSpMkLst>
        </pc:cxnChg>
      </pc:sldChg>
      <pc:sldChg chg="addSp delSp modSp add">
        <pc:chgData name="Martin Tilly" userId="600768eb-2268-490d-9147-c04a2f612263" providerId="ADAL" clId="{5716E613-7A19-48BF-B3AF-0C11CDB5AF08}" dt="2020-01-21T19:41:46.209" v="774" actId="20577"/>
        <pc:sldMkLst>
          <pc:docMk/>
          <pc:sldMk cId="833904003" sldId="390"/>
        </pc:sldMkLst>
        <pc:spChg chg="mod">
          <ac:chgData name="Martin Tilly" userId="600768eb-2268-490d-9147-c04a2f612263" providerId="ADAL" clId="{5716E613-7A19-48BF-B3AF-0C11CDB5AF08}" dt="2020-01-21T19:23:53.398" v="295" actId="20577"/>
          <ac:spMkLst>
            <pc:docMk/>
            <pc:sldMk cId="833904003" sldId="390"/>
            <ac:spMk id="2" creationId="{616C9C35-5032-46D6-BC75-FDDA0CC0F803}"/>
          </ac:spMkLst>
        </pc:spChg>
        <pc:spChg chg="mod">
          <ac:chgData name="Martin Tilly" userId="600768eb-2268-490d-9147-c04a2f612263" providerId="ADAL" clId="{5716E613-7A19-48BF-B3AF-0C11CDB5AF08}" dt="2020-01-21T19:24:39.630" v="372" actId="20577"/>
          <ac:spMkLst>
            <pc:docMk/>
            <pc:sldMk cId="833904003" sldId="390"/>
            <ac:spMk id="4" creationId="{2A0F8884-78DD-4AB0-BBDA-AF615F12218F}"/>
          </ac:spMkLst>
        </pc:spChg>
        <pc:spChg chg="del">
          <ac:chgData name="Martin Tilly" userId="600768eb-2268-490d-9147-c04a2f612263" providerId="ADAL" clId="{5716E613-7A19-48BF-B3AF-0C11CDB5AF08}" dt="2020-01-21T19:23:05.300" v="288" actId="478"/>
          <ac:spMkLst>
            <pc:docMk/>
            <pc:sldMk cId="833904003" sldId="390"/>
            <ac:spMk id="20" creationId="{DC25CA16-DCC3-4F6F-8041-F2ADC61CEE1F}"/>
          </ac:spMkLst>
        </pc:spChg>
        <pc:spChg chg="del">
          <ac:chgData name="Martin Tilly" userId="600768eb-2268-490d-9147-c04a2f612263" providerId="ADAL" clId="{5716E613-7A19-48BF-B3AF-0C11CDB5AF08}" dt="2020-01-21T19:23:05.300" v="288" actId="478"/>
          <ac:spMkLst>
            <pc:docMk/>
            <pc:sldMk cId="833904003" sldId="390"/>
            <ac:spMk id="21" creationId="{BE772EAD-5948-4B9B-972A-92D2F667C731}"/>
          </ac:spMkLst>
        </pc:spChg>
        <pc:spChg chg="del">
          <ac:chgData name="Martin Tilly" userId="600768eb-2268-490d-9147-c04a2f612263" providerId="ADAL" clId="{5716E613-7A19-48BF-B3AF-0C11CDB5AF08}" dt="2020-01-21T19:23:05.300" v="288" actId="478"/>
          <ac:spMkLst>
            <pc:docMk/>
            <pc:sldMk cId="833904003" sldId="390"/>
            <ac:spMk id="22" creationId="{CE267535-34C4-47CD-9A66-6EB22E358DB4}"/>
          </ac:spMkLst>
        </pc:spChg>
        <pc:spChg chg="del">
          <ac:chgData name="Martin Tilly" userId="600768eb-2268-490d-9147-c04a2f612263" providerId="ADAL" clId="{5716E613-7A19-48BF-B3AF-0C11CDB5AF08}" dt="2020-01-21T19:23:05.300" v="288" actId="478"/>
          <ac:spMkLst>
            <pc:docMk/>
            <pc:sldMk cId="833904003" sldId="390"/>
            <ac:spMk id="23" creationId="{FAADC789-B7AA-41F9-B0FC-D739E084A029}"/>
          </ac:spMkLst>
        </pc:spChg>
        <pc:spChg chg="del">
          <ac:chgData name="Martin Tilly" userId="600768eb-2268-490d-9147-c04a2f612263" providerId="ADAL" clId="{5716E613-7A19-48BF-B3AF-0C11CDB5AF08}" dt="2020-01-21T19:23:05.300" v="288" actId="478"/>
          <ac:spMkLst>
            <pc:docMk/>
            <pc:sldMk cId="833904003" sldId="390"/>
            <ac:spMk id="24" creationId="{DCD2BF8B-A1B4-4DC6-93DB-CB7185E257C7}"/>
          </ac:spMkLst>
        </pc:spChg>
        <pc:spChg chg="del">
          <ac:chgData name="Martin Tilly" userId="600768eb-2268-490d-9147-c04a2f612263" providerId="ADAL" clId="{5716E613-7A19-48BF-B3AF-0C11CDB5AF08}" dt="2020-01-21T19:23:05.300" v="288" actId="478"/>
          <ac:spMkLst>
            <pc:docMk/>
            <pc:sldMk cId="833904003" sldId="390"/>
            <ac:spMk id="25" creationId="{94F1CF99-E64A-4FC7-B7B4-4AC4BCFDD8FB}"/>
          </ac:spMkLst>
        </pc:spChg>
        <pc:spChg chg="del">
          <ac:chgData name="Martin Tilly" userId="600768eb-2268-490d-9147-c04a2f612263" providerId="ADAL" clId="{5716E613-7A19-48BF-B3AF-0C11CDB5AF08}" dt="2020-01-21T19:23:05.300" v="288" actId="478"/>
          <ac:spMkLst>
            <pc:docMk/>
            <pc:sldMk cId="833904003" sldId="390"/>
            <ac:spMk id="26" creationId="{18C7EE42-E6D2-4CB2-9642-BFB19FD71806}"/>
          </ac:spMkLst>
        </pc:spChg>
        <pc:spChg chg="del">
          <ac:chgData name="Martin Tilly" userId="600768eb-2268-490d-9147-c04a2f612263" providerId="ADAL" clId="{5716E613-7A19-48BF-B3AF-0C11CDB5AF08}" dt="2020-01-21T19:23:05.300" v="288" actId="478"/>
          <ac:spMkLst>
            <pc:docMk/>
            <pc:sldMk cId="833904003" sldId="390"/>
            <ac:spMk id="30" creationId="{123F4A62-AE85-4CF3-ADC9-0ECB2E2481CF}"/>
          </ac:spMkLst>
        </pc:spChg>
        <pc:spChg chg="del">
          <ac:chgData name="Martin Tilly" userId="600768eb-2268-490d-9147-c04a2f612263" providerId="ADAL" clId="{5716E613-7A19-48BF-B3AF-0C11CDB5AF08}" dt="2020-01-21T19:23:05.300" v="288" actId="478"/>
          <ac:spMkLst>
            <pc:docMk/>
            <pc:sldMk cId="833904003" sldId="390"/>
            <ac:spMk id="32" creationId="{43172302-782F-4F00-A6B9-E26721D59EEE}"/>
          </ac:spMkLst>
        </pc:spChg>
        <pc:spChg chg="del">
          <ac:chgData name="Martin Tilly" userId="600768eb-2268-490d-9147-c04a2f612263" providerId="ADAL" clId="{5716E613-7A19-48BF-B3AF-0C11CDB5AF08}" dt="2020-01-21T19:23:05.300" v="288" actId="478"/>
          <ac:spMkLst>
            <pc:docMk/>
            <pc:sldMk cId="833904003" sldId="390"/>
            <ac:spMk id="34" creationId="{C19A6E36-B795-4394-8C18-7F5B1422AFFB}"/>
          </ac:spMkLst>
        </pc:spChg>
        <pc:spChg chg="del">
          <ac:chgData name="Martin Tilly" userId="600768eb-2268-490d-9147-c04a2f612263" providerId="ADAL" clId="{5716E613-7A19-48BF-B3AF-0C11CDB5AF08}" dt="2020-01-21T19:23:05.300" v="288" actId="478"/>
          <ac:spMkLst>
            <pc:docMk/>
            <pc:sldMk cId="833904003" sldId="390"/>
            <ac:spMk id="36" creationId="{C8363E5F-589B-4D41-AC9B-133E9A0B4648}"/>
          </ac:spMkLst>
        </pc:spChg>
        <pc:spChg chg="del">
          <ac:chgData name="Martin Tilly" userId="600768eb-2268-490d-9147-c04a2f612263" providerId="ADAL" clId="{5716E613-7A19-48BF-B3AF-0C11CDB5AF08}" dt="2020-01-21T19:23:05.300" v="288" actId="478"/>
          <ac:spMkLst>
            <pc:docMk/>
            <pc:sldMk cId="833904003" sldId="390"/>
            <ac:spMk id="39" creationId="{1819F1A9-0EB2-4024-8B42-7145068AE8F4}"/>
          </ac:spMkLst>
        </pc:spChg>
        <pc:spChg chg="del">
          <ac:chgData name="Martin Tilly" userId="600768eb-2268-490d-9147-c04a2f612263" providerId="ADAL" clId="{5716E613-7A19-48BF-B3AF-0C11CDB5AF08}" dt="2020-01-21T19:23:05.300" v="288" actId="478"/>
          <ac:spMkLst>
            <pc:docMk/>
            <pc:sldMk cId="833904003" sldId="390"/>
            <ac:spMk id="41" creationId="{C8945A6D-3361-4C35-93DE-7259CFD8166C}"/>
          </ac:spMkLst>
        </pc:spChg>
        <pc:spChg chg="add">
          <ac:chgData name="Martin Tilly" userId="600768eb-2268-490d-9147-c04a2f612263" providerId="ADAL" clId="{5716E613-7A19-48BF-B3AF-0C11CDB5AF08}" dt="2020-01-21T19:23:05.700" v="289"/>
          <ac:spMkLst>
            <pc:docMk/>
            <pc:sldMk cId="833904003" sldId="390"/>
            <ac:spMk id="43" creationId="{6002E4D1-AA53-4750-B9F9-80786AFCAD84}"/>
          </ac:spMkLst>
        </pc:spChg>
        <pc:spChg chg="add mod">
          <ac:chgData name="Martin Tilly" userId="600768eb-2268-490d-9147-c04a2f612263" providerId="ADAL" clId="{5716E613-7A19-48BF-B3AF-0C11CDB5AF08}" dt="2020-01-21T19:23:15.911" v="290" actId="207"/>
          <ac:spMkLst>
            <pc:docMk/>
            <pc:sldMk cId="833904003" sldId="390"/>
            <ac:spMk id="44" creationId="{1C8C614F-038A-4D16-B7E4-AF85521014FA}"/>
          </ac:spMkLst>
        </pc:spChg>
        <pc:spChg chg="add">
          <ac:chgData name="Martin Tilly" userId="600768eb-2268-490d-9147-c04a2f612263" providerId="ADAL" clId="{5716E613-7A19-48BF-B3AF-0C11CDB5AF08}" dt="2020-01-21T19:23:05.700" v="289"/>
          <ac:spMkLst>
            <pc:docMk/>
            <pc:sldMk cId="833904003" sldId="390"/>
            <ac:spMk id="45" creationId="{FC02E6FB-9DB4-41EA-9A79-F46391ED3DE4}"/>
          </ac:spMkLst>
        </pc:spChg>
        <pc:spChg chg="add">
          <ac:chgData name="Martin Tilly" userId="600768eb-2268-490d-9147-c04a2f612263" providerId="ADAL" clId="{5716E613-7A19-48BF-B3AF-0C11CDB5AF08}" dt="2020-01-21T19:23:05.700" v="289"/>
          <ac:spMkLst>
            <pc:docMk/>
            <pc:sldMk cId="833904003" sldId="390"/>
            <ac:spMk id="46" creationId="{E47D3B90-4058-475C-9364-6CC6C6C68757}"/>
          </ac:spMkLst>
        </pc:spChg>
        <pc:spChg chg="add">
          <ac:chgData name="Martin Tilly" userId="600768eb-2268-490d-9147-c04a2f612263" providerId="ADAL" clId="{5716E613-7A19-48BF-B3AF-0C11CDB5AF08}" dt="2020-01-21T19:23:05.700" v="289"/>
          <ac:spMkLst>
            <pc:docMk/>
            <pc:sldMk cId="833904003" sldId="390"/>
            <ac:spMk id="47" creationId="{26523BC9-D559-4740-BB17-DDCB18C332BA}"/>
          </ac:spMkLst>
        </pc:spChg>
        <pc:spChg chg="add mod">
          <ac:chgData name="Martin Tilly" userId="600768eb-2268-490d-9147-c04a2f612263" providerId="ADAL" clId="{5716E613-7A19-48BF-B3AF-0C11CDB5AF08}" dt="2020-01-21T19:41:46.209" v="774" actId="20577"/>
          <ac:spMkLst>
            <pc:docMk/>
            <pc:sldMk cId="833904003" sldId="390"/>
            <ac:spMk id="49" creationId="{F994B866-1EB8-4CB6-A54B-5233EC872DBB}"/>
          </ac:spMkLst>
        </pc:spChg>
        <pc:spChg chg="add del">
          <ac:chgData name="Martin Tilly" userId="600768eb-2268-490d-9147-c04a2f612263" providerId="ADAL" clId="{5716E613-7A19-48BF-B3AF-0C11CDB5AF08}" dt="2020-01-21T19:23:29.953" v="291" actId="478"/>
          <ac:spMkLst>
            <pc:docMk/>
            <pc:sldMk cId="833904003" sldId="390"/>
            <ac:spMk id="51" creationId="{AE154822-3104-4D10-9005-CEE9128A9500}"/>
          </ac:spMkLst>
        </pc:spChg>
        <pc:spChg chg="add">
          <ac:chgData name="Martin Tilly" userId="600768eb-2268-490d-9147-c04a2f612263" providerId="ADAL" clId="{5716E613-7A19-48BF-B3AF-0C11CDB5AF08}" dt="2020-01-21T19:23:05.700" v="289"/>
          <ac:spMkLst>
            <pc:docMk/>
            <pc:sldMk cId="833904003" sldId="390"/>
            <ac:spMk id="53" creationId="{5574ED36-CA59-4B33-83EC-0B5179743F95}"/>
          </ac:spMkLst>
        </pc:spChg>
        <pc:spChg chg="add">
          <ac:chgData name="Martin Tilly" userId="600768eb-2268-490d-9147-c04a2f612263" providerId="ADAL" clId="{5716E613-7A19-48BF-B3AF-0C11CDB5AF08}" dt="2020-01-21T19:23:05.700" v="289"/>
          <ac:spMkLst>
            <pc:docMk/>
            <pc:sldMk cId="833904003" sldId="390"/>
            <ac:spMk id="55" creationId="{55EB80E9-AC79-419F-BAEA-37C18432EC96}"/>
          </ac:spMkLst>
        </pc:spChg>
        <pc:spChg chg="add">
          <ac:chgData name="Martin Tilly" userId="600768eb-2268-490d-9147-c04a2f612263" providerId="ADAL" clId="{5716E613-7A19-48BF-B3AF-0C11CDB5AF08}" dt="2020-01-21T19:23:05.700" v="289"/>
          <ac:spMkLst>
            <pc:docMk/>
            <pc:sldMk cId="833904003" sldId="390"/>
            <ac:spMk id="58" creationId="{4EF91390-664A-4274-802A-79D2BF92E1C2}"/>
          </ac:spMkLst>
        </pc:spChg>
        <pc:spChg chg="add">
          <ac:chgData name="Martin Tilly" userId="600768eb-2268-490d-9147-c04a2f612263" providerId="ADAL" clId="{5716E613-7A19-48BF-B3AF-0C11CDB5AF08}" dt="2020-01-21T19:23:05.700" v="289"/>
          <ac:spMkLst>
            <pc:docMk/>
            <pc:sldMk cId="833904003" sldId="390"/>
            <ac:spMk id="60" creationId="{3F883FED-6007-48BA-9852-99A6F4BB766E}"/>
          </ac:spMkLst>
        </pc:spChg>
        <pc:spChg chg="add">
          <ac:chgData name="Martin Tilly" userId="600768eb-2268-490d-9147-c04a2f612263" providerId="ADAL" clId="{5716E613-7A19-48BF-B3AF-0C11CDB5AF08}" dt="2020-01-21T19:23:05.700" v="289"/>
          <ac:spMkLst>
            <pc:docMk/>
            <pc:sldMk cId="833904003" sldId="390"/>
            <ac:spMk id="62" creationId="{D85C5395-A4C4-41DB-BF88-78AB84872D24}"/>
          </ac:spMkLst>
        </pc:spChg>
        <pc:spChg chg="add">
          <ac:chgData name="Martin Tilly" userId="600768eb-2268-490d-9147-c04a2f612263" providerId="ADAL" clId="{5716E613-7A19-48BF-B3AF-0C11CDB5AF08}" dt="2020-01-21T19:23:05.700" v="289"/>
          <ac:spMkLst>
            <pc:docMk/>
            <pc:sldMk cId="833904003" sldId="390"/>
            <ac:spMk id="63" creationId="{B7CCF76A-ED32-4218-9BE8-9BD0B2E789CA}"/>
          </ac:spMkLst>
        </pc:spChg>
        <pc:spChg chg="add">
          <ac:chgData name="Martin Tilly" userId="600768eb-2268-490d-9147-c04a2f612263" providerId="ADAL" clId="{5716E613-7A19-48BF-B3AF-0C11CDB5AF08}" dt="2020-01-21T19:23:05.700" v="289"/>
          <ac:spMkLst>
            <pc:docMk/>
            <pc:sldMk cId="833904003" sldId="390"/>
            <ac:spMk id="64" creationId="{2989D262-E882-419F-B1F8-2C675AA8533C}"/>
          </ac:spMkLst>
        </pc:spChg>
        <pc:spChg chg="add">
          <ac:chgData name="Martin Tilly" userId="600768eb-2268-490d-9147-c04a2f612263" providerId="ADAL" clId="{5716E613-7A19-48BF-B3AF-0C11CDB5AF08}" dt="2020-01-21T19:23:05.700" v="289"/>
          <ac:spMkLst>
            <pc:docMk/>
            <pc:sldMk cId="833904003" sldId="390"/>
            <ac:spMk id="65" creationId="{9930C414-08CD-4143-A476-6A447BD94AF1}"/>
          </ac:spMkLst>
        </pc:spChg>
        <pc:spChg chg="add del">
          <ac:chgData name="Martin Tilly" userId="600768eb-2268-490d-9147-c04a2f612263" providerId="ADAL" clId="{5716E613-7A19-48BF-B3AF-0C11CDB5AF08}" dt="2020-01-21T19:23:29.953" v="291" actId="478"/>
          <ac:spMkLst>
            <pc:docMk/>
            <pc:sldMk cId="833904003" sldId="390"/>
            <ac:spMk id="66" creationId="{82BE796C-B466-4B3D-A7DA-6B8ED34C4FF9}"/>
          </ac:spMkLst>
        </pc:spChg>
        <pc:spChg chg="add mod">
          <ac:chgData name="Martin Tilly" userId="600768eb-2268-490d-9147-c04a2f612263" providerId="ADAL" clId="{5716E613-7A19-48BF-B3AF-0C11CDB5AF08}" dt="2020-01-21T19:27:09.535" v="431" actId="20577"/>
          <ac:spMkLst>
            <pc:docMk/>
            <pc:sldMk cId="833904003" sldId="390"/>
            <ac:spMk id="67" creationId="{ED366276-5650-4812-9563-A675041E3D79}"/>
          </ac:spMkLst>
        </pc:spChg>
        <pc:spChg chg="add mod">
          <ac:chgData name="Martin Tilly" userId="600768eb-2268-490d-9147-c04a2f612263" providerId="ADAL" clId="{5716E613-7A19-48BF-B3AF-0C11CDB5AF08}" dt="2020-01-21T19:27:11.798" v="432" actId="20577"/>
          <ac:spMkLst>
            <pc:docMk/>
            <pc:sldMk cId="833904003" sldId="390"/>
            <ac:spMk id="68" creationId="{68F0DB54-79F5-4CE7-8AED-C3FB30CD7246}"/>
          </ac:spMkLst>
        </pc:spChg>
        <pc:spChg chg="add mod">
          <ac:chgData name="Martin Tilly" userId="600768eb-2268-490d-9147-c04a2f612263" providerId="ADAL" clId="{5716E613-7A19-48BF-B3AF-0C11CDB5AF08}" dt="2020-01-21T19:41:42.030" v="773" actId="20577"/>
          <ac:spMkLst>
            <pc:docMk/>
            <pc:sldMk cId="833904003" sldId="390"/>
            <ac:spMk id="69" creationId="{D458E5B9-95D5-4ED7-AB64-8B6C6AF59142}"/>
          </ac:spMkLst>
        </pc:spChg>
        <pc:spChg chg="add">
          <ac:chgData name="Martin Tilly" userId="600768eb-2268-490d-9147-c04a2f612263" providerId="ADAL" clId="{5716E613-7A19-48BF-B3AF-0C11CDB5AF08}" dt="2020-01-21T19:27:04.730" v="430"/>
          <ac:spMkLst>
            <pc:docMk/>
            <pc:sldMk cId="833904003" sldId="390"/>
            <ac:spMk id="71" creationId="{FD461457-50AC-4A69-A6A5-2248D133DC53}"/>
          </ac:spMkLst>
        </pc:spChg>
        <pc:cxnChg chg="del mod">
          <ac:chgData name="Martin Tilly" userId="600768eb-2268-490d-9147-c04a2f612263" providerId="ADAL" clId="{5716E613-7A19-48BF-B3AF-0C11CDB5AF08}" dt="2020-01-21T19:23:05.300" v="288" actId="478"/>
          <ac:cxnSpMkLst>
            <pc:docMk/>
            <pc:sldMk cId="833904003" sldId="390"/>
            <ac:cxnSpMk id="27" creationId="{755269D8-A36A-4F94-BBD7-61DC1A2791A9}"/>
          </ac:cxnSpMkLst>
        </pc:cxnChg>
        <pc:cxnChg chg="del mod">
          <ac:chgData name="Martin Tilly" userId="600768eb-2268-490d-9147-c04a2f612263" providerId="ADAL" clId="{5716E613-7A19-48BF-B3AF-0C11CDB5AF08}" dt="2020-01-21T19:23:05.300" v="288" actId="478"/>
          <ac:cxnSpMkLst>
            <pc:docMk/>
            <pc:sldMk cId="833904003" sldId="390"/>
            <ac:cxnSpMk id="28" creationId="{F16F2F78-6F97-4BF4-8884-6CEB01111487}"/>
          </ac:cxnSpMkLst>
        </pc:cxnChg>
        <pc:cxnChg chg="del mod">
          <ac:chgData name="Martin Tilly" userId="600768eb-2268-490d-9147-c04a2f612263" providerId="ADAL" clId="{5716E613-7A19-48BF-B3AF-0C11CDB5AF08}" dt="2020-01-21T19:23:05.300" v="288" actId="478"/>
          <ac:cxnSpMkLst>
            <pc:docMk/>
            <pc:sldMk cId="833904003" sldId="390"/>
            <ac:cxnSpMk id="29" creationId="{DD2DC497-BFCE-4F6D-AB93-76D9E8BECACE}"/>
          </ac:cxnSpMkLst>
        </pc:cxnChg>
        <pc:cxnChg chg="del mod">
          <ac:chgData name="Martin Tilly" userId="600768eb-2268-490d-9147-c04a2f612263" providerId="ADAL" clId="{5716E613-7A19-48BF-B3AF-0C11CDB5AF08}" dt="2020-01-21T19:23:05.300" v="288" actId="478"/>
          <ac:cxnSpMkLst>
            <pc:docMk/>
            <pc:sldMk cId="833904003" sldId="390"/>
            <ac:cxnSpMk id="31" creationId="{F9C5FC8F-4B57-42C9-B878-4454C30D96BA}"/>
          </ac:cxnSpMkLst>
        </pc:cxnChg>
        <pc:cxnChg chg="del mod">
          <ac:chgData name="Martin Tilly" userId="600768eb-2268-490d-9147-c04a2f612263" providerId="ADAL" clId="{5716E613-7A19-48BF-B3AF-0C11CDB5AF08}" dt="2020-01-21T19:23:05.300" v="288" actId="478"/>
          <ac:cxnSpMkLst>
            <pc:docMk/>
            <pc:sldMk cId="833904003" sldId="390"/>
            <ac:cxnSpMk id="33" creationId="{01B18A4C-82CB-4201-BCA8-8F41A67C13D1}"/>
          </ac:cxnSpMkLst>
        </pc:cxnChg>
        <pc:cxnChg chg="del mod">
          <ac:chgData name="Martin Tilly" userId="600768eb-2268-490d-9147-c04a2f612263" providerId="ADAL" clId="{5716E613-7A19-48BF-B3AF-0C11CDB5AF08}" dt="2020-01-21T19:23:05.300" v="288" actId="478"/>
          <ac:cxnSpMkLst>
            <pc:docMk/>
            <pc:sldMk cId="833904003" sldId="390"/>
            <ac:cxnSpMk id="35" creationId="{3F541892-0FAA-4B2C-920C-043D8E5188C7}"/>
          </ac:cxnSpMkLst>
        </pc:cxnChg>
        <pc:cxnChg chg="del mod">
          <ac:chgData name="Martin Tilly" userId="600768eb-2268-490d-9147-c04a2f612263" providerId="ADAL" clId="{5716E613-7A19-48BF-B3AF-0C11CDB5AF08}" dt="2020-01-21T19:23:05.300" v="288" actId="478"/>
          <ac:cxnSpMkLst>
            <pc:docMk/>
            <pc:sldMk cId="833904003" sldId="390"/>
            <ac:cxnSpMk id="37" creationId="{66E2AEE5-9247-48C0-9E91-638ACFD336E6}"/>
          </ac:cxnSpMkLst>
        </pc:cxnChg>
        <pc:cxnChg chg="del mod">
          <ac:chgData name="Martin Tilly" userId="600768eb-2268-490d-9147-c04a2f612263" providerId="ADAL" clId="{5716E613-7A19-48BF-B3AF-0C11CDB5AF08}" dt="2020-01-21T19:23:05.300" v="288" actId="478"/>
          <ac:cxnSpMkLst>
            <pc:docMk/>
            <pc:sldMk cId="833904003" sldId="390"/>
            <ac:cxnSpMk id="38" creationId="{3BDB3C89-EF17-4418-9638-612103E576EF}"/>
          </ac:cxnSpMkLst>
        </pc:cxnChg>
        <pc:cxnChg chg="del mod">
          <ac:chgData name="Martin Tilly" userId="600768eb-2268-490d-9147-c04a2f612263" providerId="ADAL" clId="{5716E613-7A19-48BF-B3AF-0C11CDB5AF08}" dt="2020-01-21T19:23:05.300" v="288" actId="478"/>
          <ac:cxnSpMkLst>
            <pc:docMk/>
            <pc:sldMk cId="833904003" sldId="390"/>
            <ac:cxnSpMk id="40" creationId="{552469E0-6A96-40A3-B846-0FA860958C02}"/>
          </ac:cxnSpMkLst>
        </pc:cxnChg>
        <pc:cxnChg chg="del mod">
          <ac:chgData name="Martin Tilly" userId="600768eb-2268-490d-9147-c04a2f612263" providerId="ADAL" clId="{5716E613-7A19-48BF-B3AF-0C11CDB5AF08}" dt="2020-01-21T19:23:05.300" v="288" actId="478"/>
          <ac:cxnSpMkLst>
            <pc:docMk/>
            <pc:sldMk cId="833904003" sldId="390"/>
            <ac:cxnSpMk id="42" creationId="{1633F4BF-70B2-4CC2-A6F2-EECB2262C2DF}"/>
          </ac:cxnSpMkLst>
        </pc:cxnChg>
        <pc:cxnChg chg="add">
          <ac:chgData name="Martin Tilly" userId="600768eb-2268-490d-9147-c04a2f612263" providerId="ADAL" clId="{5716E613-7A19-48BF-B3AF-0C11CDB5AF08}" dt="2020-01-21T19:23:05.700" v="289"/>
          <ac:cxnSpMkLst>
            <pc:docMk/>
            <pc:sldMk cId="833904003" sldId="390"/>
            <ac:cxnSpMk id="48" creationId="{9B015EA9-2511-4819-A8C8-01689EB2B7FA}"/>
          </ac:cxnSpMkLst>
        </pc:cxnChg>
        <pc:cxnChg chg="add">
          <ac:chgData name="Martin Tilly" userId="600768eb-2268-490d-9147-c04a2f612263" providerId="ADAL" clId="{5716E613-7A19-48BF-B3AF-0C11CDB5AF08}" dt="2020-01-21T19:23:05.700" v="289"/>
          <ac:cxnSpMkLst>
            <pc:docMk/>
            <pc:sldMk cId="833904003" sldId="390"/>
            <ac:cxnSpMk id="50" creationId="{38720E16-9BF5-4593-B469-349F15B2CC3F}"/>
          </ac:cxnSpMkLst>
        </pc:cxnChg>
        <pc:cxnChg chg="add del mod">
          <ac:chgData name="Martin Tilly" userId="600768eb-2268-490d-9147-c04a2f612263" providerId="ADAL" clId="{5716E613-7A19-48BF-B3AF-0C11CDB5AF08}" dt="2020-01-21T19:23:29.953" v="291" actId="478"/>
          <ac:cxnSpMkLst>
            <pc:docMk/>
            <pc:sldMk cId="833904003" sldId="390"/>
            <ac:cxnSpMk id="52" creationId="{2B74C470-4B3D-4F34-86E1-A80524B992DB}"/>
          </ac:cxnSpMkLst>
        </pc:cxnChg>
        <pc:cxnChg chg="add">
          <ac:chgData name="Martin Tilly" userId="600768eb-2268-490d-9147-c04a2f612263" providerId="ADAL" clId="{5716E613-7A19-48BF-B3AF-0C11CDB5AF08}" dt="2020-01-21T19:23:05.700" v="289"/>
          <ac:cxnSpMkLst>
            <pc:docMk/>
            <pc:sldMk cId="833904003" sldId="390"/>
            <ac:cxnSpMk id="54" creationId="{552C4096-E7AE-465D-8584-33A9E754F90B}"/>
          </ac:cxnSpMkLst>
        </pc:cxnChg>
        <pc:cxnChg chg="add">
          <ac:chgData name="Martin Tilly" userId="600768eb-2268-490d-9147-c04a2f612263" providerId="ADAL" clId="{5716E613-7A19-48BF-B3AF-0C11CDB5AF08}" dt="2020-01-21T19:23:05.700" v="289"/>
          <ac:cxnSpMkLst>
            <pc:docMk/>
            <pc:sldMk cId="833904003" sldId="390"/>
            <ac:cxnSpMk id="56" creationId="{0D6BEB0B-066F-4144-BA5B-CC3A46DD431E}"/>
          </ac:cxnSpMkLst>
        </pc:cxnChg>
        <pc:cxnChg chg="add">
          <ac:chgData name="Martin Tilly" userId="600768eb-2268-490d-9147-c04a2f612263" providerId="ADAL" clId="{5716E613-7A19-48BF-B3AF-0C11CDB5AF08}" dt="2020-01-21T19:23:05.700" v="289"/>
          <ac:cxnSpMkLst>
            <pc:docMk/>
            <pc:sldMk cId="833904003" sldId="390"/>
            <ac:cxnSpMk id="57" creationId="{28EBF006-10A9-47CE-812E-2C4C78554460}"/>
          </ac:cxnSpMkLst>
        </pc:cxnChg>
        <pc:cxnChg chg="add">
          <ac:chgData name="Martin Tilly" userId="600768eb-2268-490d-9147-c04a2f612263" providerId="ADAL" clId="{5716E613-7A19-48BF-B3AF-0C11CDB5AF08}" dt="2020-01-21T19:23:05.700" v="289"/>
          <ac:cxnSpMkLst>
            <pc:docMk/>
            <pc:sldMk cId="833904003" sldId="390"/>
            <ac:cxnSpMk id="59" creationId="{710A1DC7-BCA8-4B1E-B6CD-1C38E40F46FF}"/>
          </ac:cxnSpMkLst>
        </pc:cxnChg>
        <pc:cxnChg chg="add">
          <ac:chgData name="Martin Tilly" userId="600768eb-2268-490d-9147-c04a2f612263" providerId="ADAL" clId="{5716E613-7A19-48BF-B3AF-0C11CDB5AF08}" dt="2020-01-21T19:23:05.700" v="289"/>
          <ac:cxnSpMkLst>
            <pc:docMk/>
            <pc:sldMk cId="833904003" sldId="390"/>
            <ac:cxnSpMk id="61" creationId="{A0B7C0D4-DCFC-44ED-A977-39551AE51A8C}"/>
          </ac:cxnSpMkLst>
        </pc:cxnChg>
        <pc:cxnChg chg="add">
          <ac:chgData name="Martin Tilly" userId="600768eb-2268-490d-9147-c04a2f612263" providerId="ADAL" clId="{5716E613-7A19-48BF-B3AF-0C11CDB5AF08}" dt="2020-01-21T19:27:04.730" v="430"/>
          <ac:cxnSpMkLst>
            <pc:docMk/>
            <pc:sldMk cId="833904003" sldId="390"/>
            <ac:cxnSpMk id="70" creationId="{02ACAB30-E62E-4AFA-9B30-CD3159521FE2}"/>
          </ac:cxnSpMkLst>
        </pc:cxnChg>
      </pc:sldChg>
      <pc:sldChg chg="addSp delSp modSp add">
        <pc:chgData name="Martin Tilly" userId="600768eb-2268-490d-9147-c04a2f612263" providerId="ADAL" clId="{5716E613-7A19-48BF-B3AF-0C11CDB5AF08}" dt="2020-01-21T19:41:52.809" v="776" actId="20577"/>
        <pc:sldMkLst>
          <pc:docMk/>
          <pc:sldMk cId="135325212" sldId="391"/>
        </pc:sldMkLst>
        <pc:spChg chg="mod">
          <ac:chgData name="Martin Tilly" userId="600768eb-2268-490d-9147-c04a2f612263" providerId="ADAL" clId="{5716E613-7A19-48BF-B3AF-0C11CDB5AF08}" dt="2020-01-21T19:32:07.155" v="626" actId="20577"/>
          <ac:spMkLst>
            <pc:docMk/>
            <pc:sldMk cId="135325212" sldId="391"/>
            <ac:spMk id="2" creationId="{616C9C35-5032-46D6-BC75-FDDA0CC0F803}"/>
          </ac:spMkLst>
        </pc:spChg>
        <pc:spChg chg="del">
          <ac:chgData name="Martin Tilly" userId="600768eb-2268-490d-9147-c04a2f612263" providerId="ADAL" clId="{5716E613-7A19-48BF-B3AF-0C11CDB5AF08}" dt="2020-01-21T19:31:46.360" v="609" actId="478"/>
          <ac:spMkLst>
            <pc:docMk/>
            <pc:sldMk cId="135325212" sldId="391"/>
            <ac:spMk id="4" creationId="{2A0F8884-78DD-4AB0-BBDA-AF615F12218F}"/>
          </ac:spMkLst>
        </pc:spChg>
        <pc:spChg chg="add del mod">
          <ac:chgData name="Martin Tilly" userId="600768eb-2268-490d-9147-c04a2f612263" providerId="ADAL" clId="{5716E613-7A19-48BF-B3AF-0C11CDB5AF08}" dt="2020-01-21T19:31:59.490" v="612" actId="478"/>
          <ac:spMkLst>
            <pc:docMk/>
            <pc:sldMk cId="135325212" sldId="391"/>
            <ac:spMk id="5" creationId="{51B199B9-A2D6-4263-8716-FDADE05A3B9A}"/>
          </ac:spMkLst>
        </pc:spChg>
        <pc:spChg chg="add del mod ord">
          <ac:chgData name="Martin Tilly" userId="600768eb-2268-490d-9147-c04a2f612263" providerId="ADAL" clId="{5716E613-7A19-48BF-B3AF-0C11CDB5AF08}" dt="2020-01-21T19:34:06.541" v="642" actId="478"/>
          <ac:spMkLst>
            <pc:docMk/>
            <pc:sldMk cId="135325212" sldId="391"/>
            <ac:spMk id="6" creationId="{D44F76F2-6D46-4CEF-8665-7F64DA355F37}"/>
          </ac:spMkLst>
        </pc:spChg>
        <pc:spChg chg="add mod">
          <ac:chgData name="Martin Tilly" userId="600768eb-2268-490d-9147-c04a2f612263" providerId="ADAL" clId="{5716E613-7A19-48BF-B3AF-0C11CDB5AF08}" dt="2020-01-21T19:38:48.167" v="697" actId="14100"/>
          <ac:spMkLst>
            <pc:docMk/>
            <pc:sldMk cId="135325212" sldId="391"/>
            <ac:spMk id="30" creationId="{8B65C3CE-D5C0-4C42-BDA9-BA84C3BD742B}"/>
          </ac:spMkLst>
        </pc:spChg>
        <pc:spChg chg="add">
          <ac:chgData name="Martin Tilly" userId="600768eb-2268-490d-9147-c04a2f612263" providerId="ADAL" clId="{5716E613-7A19-48BF-B3AF-0C11CDB5AF08}" dt="2020-01-21T19:30:41.844" v="576"/>
          <ac:spMkLst>
            <pc:docMk/>
            <pc:sldMk cId="135325212" sldId="391"/>
            <ac:spMk id="31" creationId="{8BEFCA74-6425-4EB6-8644-F4EE98CCF7EB}"/>
          </ac:spMkLst>
        </pc:spChg>
        <pc:spChg chg="add mod">
          <ac:chgData name="Martin Tilly" userId="600768eb-2268-490d-9147-c04a2f612263" providerId="ADAL" clId="{5716E613-7A19-48BF-B3AF-0C11CDB5AF08}" dt="2020-01-21T19:41:52.809" v="776" actId="20577"/>
          <ac:spMkLst>
            <pc:docMk/>
            <pc:sldMk cId="135325212" sldId="391"/>
            <ac:spMk id="32" creationId="{09688FDE-154F-4FAC-A3F2-ABE5901AADE0}"/>
          </ac:spMkLst>
        </pc:spChg>
        <pc:spChg chg="add mod">
          <ac:chgData name="Martin Tilly" userId="600768eb-2268-490d-9147-c04a2f612263" providerId="ADAL" clId="{5716E613-7A19-48BF-B3AF-0C11CDB5AF08}" dt="2020-01-21T19:40:44.999" v="731" actId="20577"/>
          <ac:spMkLst>
            <pc:docMk/>
            <pc:sldMk cId="135325212" sldId="391"/>
            <ac:spMk id="33" creationId="{CB6E5D71-1DD3-4E4D-A5A4-D71C1E9C6089}"/>
          </ac:spMkLst>
        </pc:spChg>
        <pc:spChg chg="add mod">
          <ac:chgData name="Martin Tilly" userId="600768eb-2268-490d-9147-c04a2f612263" providerId="ADAL" clId="{5716E613-7A19-48BF-B3AF-0C11CDB5AF08}" dt="2020-01-21T19:40:50.083" v="738" actId="20577"/>
          <ac:spMkLst>
            <pc:docMk/>
            <pc:sldMk cId="135325212" sldId="391"/>
            <ac:spMk id="34" creationId="{C0A8AB10-370F-4693-A1FB-1BAA745C16B6}"/>
          </ac:spMkLst>
        </pc:spChg>
        <pc:spChg chg="add mod">
          <ac:chgData name="Martin Tilly" userId="600768eb-2268-490d-9147-c04a2f612263" providerId="ADAL" clId="{5716E613-7A19-48BF-B3AF-0C11CDB5AF08}" dt="2020-01-21T19:41:50.715" v="775" actId="20577"/>
          <ac:spMkLst>
            <pc:docMk/>
            <pc:sldMk cId="135325212" sldId="391"/>
            <ac:spMk id="35" creationId="{57E8B69B-EA51-4E53-93F6-8EE58D68DC71}"/>
          </ac:spMkLst>
        </pc:spChg>
        <pc:spChg chg="add mod">
          <ac:chgData name="Martin Tilly" userId="600768eb-2268-490d-9147-c04a2f612263" providerId="ADAL" clId="{5716E613-7A19-48BF-B3AF-0C11CDB5AF08}" dt="2020-01-21T19:40:41.845" v="726" actId="20577"/>
          <ac:spMkLst>
            <pc:docMk/>
            <pc:sldMk cId="135325212" sldId="391"/>
            <ac:spMk id="36" creationId="{7327D161-729F-456A-868A-7348B8FB6C9F}"/>
          </ac:spMkLst>
        </pc:spChg>
        <pc:spChg chg="add mod">
          <ac:chgData name="Martin Tilly" userId="600768eb-2268-490d-9147-c04a2f612263" providerId="ADAL" clId="{5716E613-7A19-48BF-B3AF-0C11CDB5AF08}" dt="2020-01-21T19:40:28.473" v="705"/>
          <ac:spMkLst>
            <pc:docMk/>
            <pc:sldMk cId="135325212" sldId="391"/>
            <ac:spMk id="37" creationId="{1207BC6C-1CDC-40E6-A92D-1B93C42D1091}"/>
          </ac:spMkLst>
        </pc:spChg>
        <pc:spChg chg="add mod">
          <ac:chgData name="Martin Tilly" userId="600768eb-2268-490d-9147-c04a2f612263" providerId="ADAL" clId="{5716E613-7A19-48BF-B3AF-0C11CDB5AF08}" dt="2020-01-21T19:32:50.944" v="631" actId="14100"/>
          <ac:spMkLst>
            <pc:docMk/>
            <pc:sldMk cId="135325212" sldId="391"/>
            <ac:spMk id="38" creationId="{4F46B309-C8B1-4CF7-BC61-E32349ED0E51}"/>
          </ac:spMkLst>
        </pc:spChg>
        <pc:spChg chg="add del mod">
          <ac:chgData name="Martin Tilly" userId="600768eb-2268-490d-9147-c04a2f612263" providerId="ADAL" clId="{5716E613-7A19-48BF-B3AF-0C11CDB5AF08}" dt="2020-01-21T19:32:19.974" v="627" actId="478"/>
          <ac:spMkLst>
            <pc:docMk/>
            <pc:sldMk cId="135325212" sldId="391"/>
            <ac:spMk id="41" creationId="{871D3275-7518-4B10-84F9-A061B2624D52}"/>
          </ac:spMkLst>
        </pc:spChg>
        <pc:spChg chg="add mod">
          <ac:chgData name="Martin Tilly" userId="600768eb-2268-490d-9147-c04a2f612263" providerId="ADAL" clId="{5716E613-7A19-48BF-B3AF-0C11CDB5AF08}" dt="2020-01-21T19:35:15.633" v="649" actId="1076"/>
          <ac:spMkLst>
            <pc:docMk/>
            <pc:sldMk cId="135325212" sldId="391"/>
            <ac:spMk id="42" creationId="{DA848DDF-2DF8-417E-B8D2-28E75F2D39A6}"/>
          </ac:spMkLst>
        </pc:spChg>
        <pc:spChg chg="del">
          <ac:chgData name="Martin Tilly" userId="600768eb-2268-490d-9147-c04a2f612263" providerId="ADAL" clId="{5716E613-7A19-48BF-B3AF-0C11CDB5AF08}" dt="2020-01-21T19:30:19.407" v="575" actId="478"/>
          <ac:spMkLst>
            <pc:docMk/>
            <pc:sldMk cId="135325212" sldId="391"/>
            <ac:spMk id="43" creationId="{6002E4D1-AA53-4750-B9F9-80786AFCAD84}"/>
          </ac:spMkLst>
        </pc:spChg>
        <pc:spChg chg="del">
          <ac:chgData name="Martin Tilly" userId="600768eb-2268-490d-9147-c04a2f612263" providerId="ADAL" clId="{5716E613-7A19-48BF-B3AF-0C11CDB5AF08}" dt="2020-01-21T19:30:19.407" v="575" actId="478"/>
          <ac:spMkLst>
            <pc:docMk/>
            <pc:sldMk cId="135325212" sldId="391"/>
            <ac:spMk id="44" creationId="{1C8C614F-038A-4D16-B7E4-AF85521014FA}"/>
          </ac:spMkLst>
        </pc:spChg>
        <pc:spChg chg="del">
          <ac:chgData name="Martin Tilly" userId="600768eb-2268-490d-9147-c04a2f612263" providerId="ADAL" clId="{5716E613-7A19-48BF-B3AF-0C11CDB5AF08}" dt="2020-01-21T19:30:19.407" v="575" actId="478"/>
          <ac:spMkLst>
            <pc:docMk/>
            <pc:sldMk cId="135325212" sldId="391"/>
            <ac:spMk id="45" creationId="{FC02E6FB-9DB4-41EA-9A79-F46391ED3DE4}"/>
          </ac:spMkLst>
        </pc:spChg>
        <pc:spChg chg="del">
          <ac:chgData name="Martin Tilly" userId="600768eb-2268-490d-9147-c04a2f612263" providerId="ADAL" clId="{5716E613-7A19-48BF-B3AF-0C11CDB5AF08}" dt="2020-01-21T19:30:19.407" v="575" actId="478"/>
          <ac:spMkLst>
            <pc:docMk/>
            <pc:sldMk cId="135325212" sldId="391"/>
            <ac:spMk id="46" creationId="{E47D3B90-4058-475C-9364-6CC6C6C68757}"/>
          </ac:spMkLst>
        </pc:spChg>
        <pc:spChg chg="del">
          <ac:chgData name="Martin Tilly" userId="600768eb-2268-490d-9147-c04a2f612263" providerId="ADAL" clId="{5716E613-7A19-48BF-B3AF-0C11CDB5AF08}" dt="2020-01-21T19:30:19.407" v="575" actId="478"/>
          <ac:spMkLst>
            <pc:docMk/>
            <pc:sldMk cId="135325212" sldId="391"/>
            <ac:spMk id="47" creationId="{26523BC9-D559-4740-BB17-DDCB18C332BA}"/>
          </ac:spMkLst>
        </pc:spChg>
        <pc:spChg chg="del">
          <ac:chgData name="Martin Tilly" userId="600768eb-2268-490d-9147-c04a2f612263" providerId="ADAL" clId="{5716E613-7A19-48BF-B3AF-0C11CDB5AF08}" dt="2020-01-21T19:30:19.407" v="575" actId="478"/>
          <ac:spMkLst>
            <pc:docMk/>
            <pc:sldMk cId="135325212" sldId="391"/>
            <ac:spMk id="49" creationId="{F994B866-1EB8-4CB6-A54B-5233EC872DBB}"/>
          </ac:spMkLst>
        </pc:spChg>
        <pc:spChg chg="add mod">
          <ac:chgData name="Martin Tilly" userId="600768eb-2268-490d-9147-c04a2f612263" providerId="ADAL" clId="{5716E613-7A19-48BF-B3AF-0C11CDB5AF08}" dt="2020-01-21T19:35:15.633" v="649" actId="1076"/>
          <ac:spMkLst>
            <pc:docMk/>
            <pc:sldMk cId="135325212" sldId="391"/>
            <ac:spMk id="51" creationId="{6A8D2639-90B7-4FC4-8BB5-9690ED973942}"/>
          </ac:spMkLst>
        </pc:spChg>
        <pc:spChg chg="add mod">
          <ac:chgData name="Martin Tilly" userId="600768eb-2268-490d-9147-c04a2f612263" providerId="ADAL" clId="{5716E613-7A19-48BF-B3AF-0C11CDB5AF08}" dt="2020-01-21T19:35:15.633" v="649" actId="1076"/>
          <ac:spMkLst>
            <pc:docMk/>
            <pc:sldMk cId="135325212" sldId="391"/>
            <ac:spMk id="52" creationId="{9D58CF2E-EA37-4C1A-9576-A7052AE3A6E2}"/>
          </ac:spMkLst>
        </pc:spChg>
        <pc:spChg chg="del">
          <ac:chgData name="Martin Tilly" userId="600768eb-2268-490d-9147-c04a2f612263" providerId="ADAL" clId="{5716E613-7A19-48BF-B3AF-0C11CDB5AF08}" dt="2020-01-21T19:30:19.407" v="575" actId="478"/>
          <ac:spMkLst>
            <pc:docMk/>
            <pc:sldMk cId="135325212" sldId="391"/>
            <ac:spMk id="53" creationId="{5574ED36-CA59-4B33-83EC-0B5179743F95}"/>
          </ac:spMkLst>
        </pc:spChg>
        <pc:spChg chg="del">
          <ac:chgData name="Martin Tilly" userId="600768eb-2268-490d-9147-c04a2f612263" providerId="ADAL" clId="{5716E613-7A19-48BF-B3AF-0C11CDB5AF08}" dt="2020-01-21T19:30:19.407" v="575" actId="478"/>
          <ac:spMkLst>
            <pc:docMk/>
            <pc:sldMk cId="135325212" sldId="391"/>
            <ac:spMk id="55" creationId="{55EB80E9-AC79-419F-BAEA-37C18432EC96}"/>
          </ac:spMkLst>
        </pc:spChg>
        <pc:spChg chg="del">
          <ac:chgData name="Martin Tilly" userId="600768eb-2268-490d-9147-c04a2f612263" providerId="ADAL" clId="{5716E613-7A19-48BF-B3AF-0C11CDB5AF08}" dt="2020-01-21T19:30:19.407" v="575" actId="478"/>
          <ac:spMkLst>
            <pc:docMk/>
            <pc:sldMk cId="135325212" sldId="391"/>
            <ac:spMk id="58" creationId="{4EF91390-664A-4274-802A-79D2BF92E1C2}"/>
          </ac:spMkLst>
        </pc:spChg>
        <pc:spChg chg="del">
          <ac:chgData name="Martin Tilly" userId="600768eb-2268-490d-9147-c04a2f612263" providerId="ADAL" clId="{5716E613-7A19-48BF-B3AF-0C11CDB5AF08}" dt="2020-01-21T19:30:19.407" v="575" actId="478"/>
          <ac:spMkLst>
            <pc:docMk/>
            <pc:sldMk cId="135325212" sldId="391"/>
            <ac:spMk id="60" creationId="{3F883FED-6007-48BA-9852-99A6F4BB766E}"/>
          </ac:spMkLst>
        </pc:spChg>
        <pc:spChg chg="del">
          <ac:chgData name="Martin Tilly" userId="600768eb-2268-490d-9147-c04a2f612263" providerId="ADAL" clId="{5716E613-7A19-48BF-B3AF-0C11CDB5AF08}" dt="2020-01-21T19:30:19.407" v="575" actId="478"/>
          <ac:spMkLst>
            <pc:docMk/>
            <pc:sldMk cId="135325212" sldId="391"/>
            <ac:spMk id="62" creationId="{D85C5395-A4C4-41DB-BF88-78AB84872D24}"/>
          </ac:spMkLst>
        </pc:spChg>
        <pc:spChg chg="del">
          <ac:chgData name="Martin Tilly" userId="600768eb-2268-490d-9147-c04a2f612263" providerId="ADAL" clId="{5716E613-7A19-48BF-B3AF-0C11CDB5AF08}" dt="2020-01-21T19:30:19.407" v="575" actId="478"/>
          <ac:spMkLst>
            <pc:docMk/>
            <pc:sldMk cId="135325212" sldId="391"/>
            <ac:spMk id="63" creationId="{B7CCF76A-ED32-4218-9BE8-9BD0B2E789CA}"/>
          </ac:spMkLst>
        </pc:spChg>
        <pc:spChg chg="del">
          <ac:chgData name="Martin Tilly" userId="600768eb-2268-490d-9147-c04a2f612263" providerId="ADAL" clId="{5716E613-7A19-48BF-B3AF-0C11CDB5AF08}" dt="2020-01-21T19:30:19.407" v="575" actId="478"/>
          <ac:spMkLst>
            <pc:docMk/>
            <pc:sldMk cId="135325212" sldId="391"/>
            <ac:spMk id="64" creationId="{2989D262-E882-419F-B1F8-2C675AA8533C}"/>
          </ac:spMkLst>
        </pc:spChg>
        <pc:spChg chg="del">
          <ac:chgData name="Martin Tilly" userId="600768eb-2268-490d-9147-c04a2f612263" providerId="ADAL" clId="{5716E613-7A19-48BF-B3AF-0C11CDB5AF08}" dt="2020-01-21T19:30:19.407" v="575" actId="478"/>
          <ac:spMkLst>
            <pc:docMk/>
            <pc:sldMk cId="135325212" sldId="391"/>
            <ac:spMk id="65" creationId="{9930C414-08CD-4143-A476-6A447BD94AF1}"/>
          </ac:spMkLst>
        </pc:spChg>
        <pc:spChg chg="add mod">
          <ac:chgData name="Martin Tilly" userId="600768eb-2268-490d-9147-c04a2f612263" providerId="ADAL" clId="{5716E613-7A19-48BF-B3AF-0C11CDB5AF08}" dt="2020-01-21T19:37:53.383" v="686" actId="20577"/>
          <ac:spMkLst>
            <pc:docMk/>
            <pc:sldMk cId="135325212" sldId="391"/>
            <ac:spMk id="66" creationId="{94ED860A-4845-43D4-8FAB-F6D8B5E8B0E2}"/>
          </ac:spMkLst>
        </pc:spChg>
        <pc:spChg chg="del">
          <ac:chgData name="Martin Tilly" userId="600768eb-2268-490d-9147-c04a2f612263" providerId="ADAL" clId="{5716E613-7A19-48BF-B3AF-0C11CDB5AF08}" dt="2020-01-21T19:30:19.407" v="575" actId="478"/>
          <ac:spMkLst>
            <pc:docMk/>
            <pc:sldMk cId="135325212" sldId="391"/>
            <ac:spMk id="67" creationId="{ED366276-5650-4812-9563-A675041E3D79}"/>
          </ac:spMkLst>
        </pc:spChg>
        <pc:spChg chg="del">
          <ac:chgData name="Martin Tilly" userId="600768eb-2268-490d-9147-c04a2f612263" providerId="ADAL" clId="{5716E613-7A19-48BF-B3AF-0C11CDB5AF08}" dt="2020-01-21T19:30:19.407" v="575" actId="478"/>
          <ac:spMkLst>
            <pc:docMk/>
            <pc:sldMk cId="135325212" sldId="391"/>
            <ac:spMk id="68" creationId="{68F0DB54-79F5-4CE7-8AED-C3FB30CD7246}"/>
          </ac:spMkLst>
        </pc:spChg>
        <pc:spChg chg="del">
          <ac:chgData name="Martin Tilly" userId="600768eb-2268-490d-9147-c04a2f612263" providerId="ADAL" clId="{5716E613-7A19-48BF-B3AF-0C11CDB5AF08}" dt="2020-01-21T19:30:19.407" v="575" actId="478"/>
          <ac:spMkLst>
            <pc:docMk/>
            <pc:sldMk cId="135325212" sldId="391"/>
            <ac:spMk id="69" creationId="{D458E5B9-95D5-4ED7-AB64-8B6C6AF59142}"/>
          </ac:spMkLst>
        </pc:spChg>
        <pc:spChg chg="del">
          <ac:chgData name="Martin Tilly" userId="600768eb-2268-490d-9147-c04a2f612263" providerId="ADAL" clId="{5716E613-7A19-48BF-B3AF-0C11CDB5AF08}" dt="2020-01-21T19:30:19.407" v="575" actId="478"/>
          <ac:spMkLst>
            <pc:docMk/>
            <pc:sldMk cId="135325212" sldId="391"/>
            <ac:spMk id="71" creationId="{FD461457-50AC-4A69-A6A5-2248D133DC53}"/>
          </ac:spMkLst>
        </pc:spChg>
        <pc:picChg chg="add mod ord modCrop">
          <ac:chgData name="Martin Tilly" userId="600768eb-2268-490d-9147-c04a2f612263" providerId="ADAL" clId="{5716E613-7A19-48BF-B3AF-0C11CDB5AF08}" dt="2020-01-21T19:34:56.215" v="648" actId="167"/>
          <ac:picMkLst>
            <pc:docMk/>
            <pc:sldMk cId="135325212" sldId="391"/>
            <ac:picMk id="7" creationId="{D3FA661A-38D1-4979-B170-8B0CDE35311A}"/>
          </ac:picMkLst>
        </pc:picChg>
        <pc:picChg chg="add del mod">
          <ac:chgData name="Martin Tilly" userId="600768eb-2268-490d-9147-c04a2f612263" providerId="ADAL" clId="{5716E613-7A19-48BF-B3AF-0C11CDB5AF08}" dt="2020-01-21T19:38:17.262" v="692" actId="21"/>
          <ac:picMkLst>
            <pc:docMk/>
            <pc:sldMk cId="135325212" sldId="391"/>
            <ac:picMk id="72" creationId="{AD4C0D1A-49AC-4916-A7E5-CA327EE9ABE5}"/>
          </ac:picMkLst>
        </pc:picChg>
        <pc:cxnChg chg="del mod">
          <ac:chgData name="Martin Tilly" userId="600768eb-2268-490d-9147-c04a2f612263" providerId="ADAL" clId="{5716E613-7A19-48BF-B3AF-0C11CDB5AF08}" dt="2020-01-21T19:30:19.407" v="575" actId="478"/>
          <ac:cxnSpMkLst>
            <pc:docMk/>
            <pc:sldMk cId="135325212" sldId="391"/>
            <ac:cxnSpMk id="48" creationId="{9B015EA9-2511-4819-A8C8-01689EB2B7FA}"/>
          </ac:cxnSpMkLst>
        </pc:cxnChg>
        <pc:cxnChg chg="del mod">
          <ac:chgData name="Martin Tilly" userId="600768eb-2268-490d-9147-c04a2f612263" providerId="ADAL" clId="{5716E613-7A19-48BF-B3AF-0C11CDB5AF08}" dt="2020-01-21T19:30:19.407" v="575" actId="478"/>
          <ac:cxnSpMkLst>
            <pc:docMk/>
            <pc:sldMk cId="135325212" sldId="391"/>
            <ac:cxnSpMk id="50" creationId="{38720E16-9BF5-4593-B469-349F15B2CC3F}"/>
          </ac:cxnSpMkLst>
        </pc:cxnChg>
        <pc:cxnChg chg="del mod">
          <ac:chgData name="Martin Tilly" userId="600768eb-2268-490d-9147-c04a2f612263" providerId="ADAL" clId="{5716E613-7A19-48BF-B3AF-0C11CDB5AF08}" dt="2020-01-21T19:30:19.407" v="575" actId="478"/>
          <ac:cxnSpMkLst>
            <pc:docMk/>
            <pc:sldMk cId="135325212" sldId="391"/>
            <ac:cxnSpMk id="54" creationId="{552C4096-E7AE-465D-8584-33A9E754F90B}"/>
          </ac:cxnSpMkLst>
        </pc:cxnChg>
        <pc:cxnChg chg="del mod">
          <ac:chgData name="Martin Tilly" userId="600768eb-2268-490d-9147-c04a2f612263" providerId="ADAL" clId="{5716E613-7A19-48BF-B3AF-0C11CDB5AF08}" dt="2020-01-21T19:30:19.407" v="575" actId="478"/>
          <ac:cxnSpMkLst>
            <pc:docMk/>
            <pc:sldMk cId="135325212" sldId="391"/>
            <ac:cxnSpMk id="56" creationId="{0D6BEB0B-066F-4144-BA5B-CC3A46DD431E}"/>
          </ac:cxnSpMkLst>
        </pc:cxnChg>
        <pc:cxnChg chg="del mod">
          <ac:chgData name="Martin Tilly" userId="600768eb-2268-490d-9147-c04a2f612263" providerId="ADAL" clId="{5716E613-7A19-48BF-B3AF-0C11CDB5AF08}" dt="2020-01-21T19:30:19.407" v="575" actId="478"/>
          <ac:cxnSpMkLst>
            <pc:docMk/>
            <pc:sldMk cId="135325212" sldId="391"/>
            <ac:cxnSpMk id="57" creationId="{28EBF006-10A9-47CE-812E-2C4C78554460}"/>
          </ac:cxnSpMkLst>
        </pc:cxnChg>
        <pc:cxnChg chg="del mod">
          <ac:chgData name="Martin Tilly" userId="600768eb-2268-490d-9147-c04a2f612263" providerId="ADAL" clId="{5716E613-7A19-48BF-B3AF-0C11CDB5AF08}" dt="2020-01-21T19:30:19.407" v="575" actId="478"/>
          <ac:cxnSpMkLst>
            <pc:docMk/>
            <pc:sldMk cId="135325212" sldId="391"/>
            <ac:cxnSpMk id="59" creationId="{710A1DC7-BCA8-4B1E-B6CD-1C38E40F46FF}"/>
          </ac:cxnSpMkLst>
        </pc:cxnChg>
        <pc:cxnChg chg="del mod">
          <ac:chgData name="Martin Tilly" userId="600768eb-2268-490d-9147-c04a2f612263" providerId="ADAL" clId="{5716E613-7A19-48BF-B3AF-0C11CDB5AF08}" dt="2020-01-21T19:30:19.407" v="575" actId="478"/>
          <ac:cxnSpMkLst>
            <pc:docMk/>
            <pc:sldMk cId="135325212" sldId="391"/>
            <ac:cxnSpMk id="61" creationId="{A0B7C0D4-DCFC-44ED-A977-39551AE51A8C}"/>
          </ac:cxnSpMkLst>
        </pc:cxnChg>
        <pc:cxnChg chg="del mod">
          <ac:chgData name="Martin Tilly" userId="600768eb-2268-490d-9147-c04a2f612263" providerId="ADAL" clId="{5716E613-7A19-48BF-B3AF-0C11CDB5AF08}" dt="2020-01-21T19:30:19.407" v="575" actId="478"/>
          <ac:cxnSpMkLst>
            <pc:docMk/>
            <pc:sldMk cId="135325212" sldId="391"/>
            <ac:cxnSpMk id="70" creationId="{02ACAB30-E62E-4AFA-9B30-CD3159521FE2}"/>
          </ac:cxnSpMkLst>
        </pc:cxnChg>
      </pc:sldChg>
      <pc:sldChg chg="addSp delSp modSp add">
        <pc:chgData name="Martin Tilly" userId="600768eb-2268-490d-9147-c04a2f612263" providerId="ADAL" clId="{5716E613-7A19-48BF-B3AF-0C11CDB5AF08}" dt="2020-01-21T19:49:45.551" v="836" actId="478"/>
        <pc:sldMkLst>
          <pc:docMk/>
          <pc:sldMk cId="1254773558" sldId="392"/>
        </pc:sldMkLst>
        <pc:spChg chg="mod">
          <ac:chgData name="Martin Tilly" userId="600768eb-2268-490d-9147-c04a2f612263" providerId="ADAL" clId="{5716E613-7A19-48BF-B3AF-0C11CDB5AF08}" dt="2020-01-21T19:35:51.285" v="672" actId="20577"/>
          <ac:spMkLst>
            <pc:docMk/>
            <pc:sldMk cId="1254773558" sldId="392"/>
            <ac:spMk id="2" creationId="{616C9C35-5032-46D6-BC75-FDDA0CC0F803}"/>
          </ac:spMkLst>
        </pc:spChg>
        <pc:spChg chg="del">
          <ac:chgData name="Martin Tilly" userId="600768eb-2268-490d-9147-c04a2f612263" providerId="ADAL" clId="{5716E613-7A19-48BF-B3AF-0C11CDB5AF08}" dt="2020-01-21T19:36:53.169" v="673" actId="478"/>
          <ac:spMkLst>
            <pc:docMk/>
            <pc:sldMk cId="1254773558" sldId="392"/>
            <ac:spMk id="30" creationId="{8B65C3CE-D5C0-4C42-BDA9-BA84C3BD742B}"/>
          </ac:spMkLst>
        </pc:spChg>
        <pc:spChg chg="del">
          <ac:chgData name="Martin Tilly" userId="600768eb-2268-490d-9147-c04a2f612263" providerId="ADAL" clId="{5716E613-7A19-48BF-B3AF-0C11CDB5AF08}" dt="2020-01-21T19:36:53.169" v="673" actId="478"/>
          <ac:spMkLst>
            <pc:docMk/>
            <pc:sldMk cId="1254773558" sldId="392"/>
            <ac:spMk id="31" creationId="{8BEFCA74-6425-4EB6-8644-F4EE98CCF7EB}"/>
          </ac:spMkLst>
        </pc:spChg>
        <pc:spChg chg="del">
          <ac:chgData name="Martin Tilly" userId="600768eb-2268-490d-9147-c04a2f612263" providerId="ADAL" clId="{5716E613-7A19-48BF-B3AF-0C11CDB5AF08}" dt="2020-01-21T19:36:53.169" v="673" actId="478"/>
          <ac:spMkLst>
            <pc:docMk/>
            <pc:sldMk cId="1254773558" sldId="392"/>
            <ac:spMk id="32" creationId="{09688FDE-154F-4FAC-A3F2-ABE5901AADE0}"/>
          </ac:spMkLst>
        </pc:spChg>
        <pc:spChg chg="del">
          <ac:chgData name="Martin Tilly" userId="600768eb-2268-490d-9147-c04a2f612263" providerId="ADAL" clId="{5716E613-7A19-48BF-B3AF-0C11CDB5AF08}" dt="2020-01-21T19:36:53.169" v="673" actId="478"/>
          <ac:spMkLst>
            <pc:docMk/>
            <pc:sldMk cId="1254773558" sldId="392"/>
            <ac:spMk id="33" creationId="{CB6E5D71-1DD3-4E4D-A5A4-D71C1E9C6089}"/>
          </ac:spMkLst>
        </pc:spChg>
        <pc:spChg chg="del">
          <ac:chgData name="Martin Tilly" userId="600768eb-2268-490d-9147-c04a2f612263" providerId="ADAL" clId="{5716E613-7A19-48BF-B3AF-0C11CDB5AF08}" dt="2020-01-21T19:36:53.169" v="673" actId="478"/>
          <ac:spMkLst>
            <pc:docMk/>
            <pc:sldMk cId="1254773558" sldId="392"/>
            <ac:spMk id="34" creationId="{C0A8AB10-370F-4693-A1FB-1BAA745C16B6}"/>
          </ac:spMkLst>
        </pc:spChg>
        <pc:spChg chg="del">
          <ac:chgData name="Martin Tilly" userId="600768eb-2268-490d-9147-c04a2f612263" providerId="ADAL" clId="{5716E613-7A19-48BF-B3AF-0C11CDB5AF08}" dt="2020-01-21T19:36:53.169" v="673" actId="478"/>
          <ac:spMkLst>
            <pc:docMk/>
            <pc:sldMk cId="1254773558" sldId="392"/>
            <ac:spMk id="35" creationId="{57E8B69B-EA51-4E53-93F6-8EE58D68DC71}"/>
          </ac:spMkLst>
        </pc:spChg>
        <pc:spChg chg="del">
          <ac:chgData name="Martin Tilly" userId="600768eb-2268-490d-9147-c04a2f612263" providerId="ADAL" clId="{5716E613-7A19-48BF-B3AF-0C11CDB5AF08}" dt="2020-01-21T19:36:53.169" v="673" actId="478"/>
          <ac:spMkLst>
            <pc:docMk/>
            <pc:sldMk cId="1254773558" sldId="392"/>
            <ac:spMk id="36" creationId="{7327D161-729F-456A-868A-7348B8FB6C9F}"/>
          </ac:spMkLst>
        </pc:spChg>
        <pc:spChg chg="del">
          <ac:chgData name="Martin Tilly" userId="600768eb-2268-490d-9147-c04a2f612263" providerId="ADAL" clId="{5716E613-7A19-48BF-B3AF-0C11CDB5AF08}" dt="2020-01-21T19:36:53.169" v="673" actId="478"/>
          <ac:spMkLst>
            <pc:docMk/>
            <pc:sldMk cId="1254773558" sldId="392"/>
            <ac:spMk id="37" creationId="{1207BC6C-1CDC-40E6-A92D-1B93C42D1091}"/>
          </ac:spMkLst>
        </pc:spChg>
        <pc:spChg chg="del">
          <ac:chgData name="Martin Tilly" userId="600768eb-2268-490d-9147-c04a2f612263" providerId="ADAL" clId="{5716E613-7A19-48BF-B3AF-0C11CDB5AF08}" dt="2020-01-21T19:36:53.169" v="673" actId="478"/>
          <ac:spMkLst>
            <pc:docMk/>
            <pc:sldMk cId="1254773558" sldId="392"/>
            <ac:spMk id="38" creationId="{4F46B309-C8B1-4CF7-BC61-E32349ED0E51}"/>
          </ac:spMkLst>
        </pc:spChg>
        <pc:picChg chg="add del mod">
          <ac:chgData name="Martin Tilly" userId="600768eb-2268-490d-9147-c04a2f612263" providerId="ADAL" clId="{5716E613-7A19-48BF-B3AF-0C11CDB5AF08}" dt="2020-01-21T19:38:12.117" v="689" actId="21"/>
          <ac:picMkLst>
            <pc:docMk/>
            <pc:sldMk cId="1254773558" sldId="392"/>
            <ac:picMk id="3" creationId="{44AC6F3D-8040-416A-BEFD-61B4D98E654E}"/>
          </ac:picMkLst>
        </pc:picChg>
        <pc:picChg chg="del">
          <ac:chgData name="Martin Tilly" userId="600768eb-2268-490d-9147-c04a2f612263" providerId="ADAL" clId="{5716E613-7A19-48BF-B3AF-0C11CDB5AF08}" dt="2020-01-21T19:36:53.169" v="673" actId="478"/>
          <ac:picMkLst>
            <pc:docMk/>
            <pc:sldMk cId="1254773558" sldId="392"/>
            <ac:picMk id="7" creationId="{D3FA661A-38D1-4979-B170-8B0CDE35311A}"/>
          </ac:picMkLst>
        </pc:picChg>
        <pc:picChg chg="add del mod ord modCrop">
          <ac:chgData name="Martin Tilly" userId="600768eb-2268-490d-9147-c04a2f612263" providerId="ADAL" clId="{5716E613-7A19-48BF-B3AF-0C11CDB5AF08}" dt="2020-01-21T19:49:45.551" v="836" actId="478"/>
          <ac:picMkLst>
            <pc:docMk/>
            <pc:sldMk cId="1254773558" sldId="392"/>
            <ac:picMk id="17" creationId="{FCB95DF4-2686-4D4B-A9EF-695EFA27E41B}"/>
          </ac:picMkLst>
        </pc:picChg>
      </pc:sldChg>
    </pc:docChg>
  </pc:docChgLst>
  <pc:docChgLst>
    <pc:chgData name="Daniel Karlsson" userId="50af5d1e-0bb6-4ea3-b286-fb233b8ac813" providerId="ADAL" clId="{1FC5D98A-218F-4723-95E2-4C6AF078679E}"/>
  </pc:docChgLst>
  <pc:docChgLst>
    <pc:chgData name="Martin Tilly" userId="600768eb-2268-490d-9147-c04a2f612263" providerId="ADAL" clId="{29A2440A-7C2E-4C78-932F-4022FB8FDDCC}"/>
  </pc:docChgLst>
  <pc:docChgLst>
    <pc:chgData name="Martin Tilly" userId="600768eb-2268-490d-9147-c04a2f612263" providerId="ADAL" clId="{75FC9138-7947-4B49-8B94-4F898A316C76}"/>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4977F1-17FA-4C33-ACB7-2BD04D3086E7}" type="datetimeFigureOut">
              <a:rPr lang="sv-SE" smtClean="0"/>
              <a:t>2020-02-06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99329-5A62-4974-9A88-D3ECA3BB3737}" type="slidenum">
              <a:rPr lang="sv-SE" smtClean="0"/>
              <a:t>‹#›</a:t>
            </a:fld>
            <a:endParaRPr lang="sv-SE"/>
          </a:p>
        </p:txBody>
      </p:sp>
    </p:spTree>
    <p:extLst>
      <p:ext uri="{BB962C8B-B14F-4D97-AF65-F5344CB8AC3E}">
        <p14:creationId xmlns:p14="http://schemas.microsoft.com/office/powerpoint/2010/main" val="2703827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5B4BCD1-D496-43B5-9186-99648B9B4D80}"/>
              </a:ext>
            </a:extLst>
          </p:cNvPr>
          <p:cNvPicPr>
            <a:picLocks noChangeAspect="1"/>
          </p:cNvPicPr>
          <p:nvPr userDrawn="1"/>
        </p:nvPicPr>
        <p:blipFill>
          <a:blip r:embed="rId2"/>
          <a:stretch>
            <a:fillRect/>
          </a:stretch>
        </p:blipFill>
        <p:spPr>
          <a:xfrm>
            <a:off x="0" y="2281084"/>
            <a:ext cx="6483964" cy="4576916"/>
          </a:xfrm>
          <a:prstGeom prst="rect">
            <a:avLst/>
          </a:prstGeom>
        </p:spPr>
      </p:pic>
      <p:pic>
        <p:nvPicPr>
          <p:cNvPr id="9" name="Bildobjekt 8">
            <a:extLst>
              <a:ext uri="{FF2B5EF4-FFF2-40B4-BE49-F238E27FC236}">
                <a16:creationId xmlns:a16="http://schemas.microsoft.com/office/drawing/2014/main" id="{261CB3E4-E37C-448E-8855-F78F111F95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1304" y="453808"/>
            <a:ext cx="1676014" cy="791039"/>
          </a:xfrm>
          <a:prstGeom prst="rect">
            <a:avLst/>
          </a:prstGeom>
        </p:spPr>
      </p:pic>
      <p:sp>
        <p:nvSpPr>
          <p:cNvPr id="6" name="Rektangel: rundade hörn 5">
            <a:extLst>
              <a:ext uri="{FF2B5EF4-FFF2-40B4-BE49-F238E27FC236}">
                <a16:creationId xmlns:a16="http://schemas.microsoft.com/office/drawing/2014/main" id="{492353CE-1BA9-42E9-A934-ABB978A92648}"/>
              </a:ext>
            </a:extLst>
          </p:cNvPr>
          <p:cNvSpPr/>
          <p:nvPr userDrawn="1"/>
        </p:nvSpPr>
        <p:spPr>
          <a:xfrm>
            <a:off x="3484880" y="4079839"/>
            <a:ext cx="8825298" cy="828675"/>
          </a:xfrm>
          <a:prstGeom prst="roundRect">
            <a:avLst>
              <a:gd name="adj" fmla="val 5389"/>
            </a:avLst>
          </a:prstGeom>
          <a:solidFill>
            <a:srgbClr val="9D1F6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2" name="Rubrik 1">
            <a:extLst>
              <a:ext uri="{FF2B5EF4-FFF2-40B4-BE49-F238E27FC236}">
                <a16:creationId xmlns:a16="http://schemas.microsoft.com/office/drawing/2014/main" id="{B735D55F-B5FD-48B7-91E9-07B4C52375DF}"/>
              </a:ext>
            </a:extLst>
          </p:cNvPr>
          <p:cNvSpPr>
            <a:spLocks noGrp="1"/>
          </p:cNvSpPr>
          <p:nvPr>
            <p:ph type="ctrTitle" hasCustomPrompt="1"/>
          </p:nvPr>
        </p:nvSpPr>
        <p:spPr>
          <a:xfrm>
            <a:off x="3556001" y="4079841"/>
            <a:ext cx="8635998" cy="828675"/>
          </a:xfrm>
          <a:prstGeom prst="rect">
            <a:avLst/>
          </a:prstGeom>
          <a:noFill/>
        </p:spPr>
        <p:txBody>
          <a:bodyPr anchor="b">
            <a:normAutofit/>
          </a:bodyPr>
          <a:lstStyle>
            <a:lvl1pPr algn="l">
              <a:defRPr sz="4800" b="1">
                <a:solidFill>
                  <a:schemeClr val="bg1"/>
                </a:solidFill>
              </a:defRPr>
            </a:lvl1pPr>
          </a:lstStyle>
          <a:p>
            <a:r>
              <a:rPr lang="sv-SE" err="1"/>
              <a:t>Header</a:t>
            </a:r>
            <a:endParaRPr lang="sv-SE"/>
          </a:p>
        </p:txBody>
      </p:sp>
      <p:sp>
        <p:nvSpPr>
          <p:cNvPr id="3" name="Underrubrik 2">
            <a:extLst>
              <a:ext uri="{FF2B5EF4-FFF2-40B4-BE49-F238E27FC236}">
                <a16:creationId xmlns:a16="http://schemas.microsoft.com/office/drawing/2014/main" id="{C01B3ECC-E5D2-4C52-ACBC-81FF69B4CEC2}"/>
              </a:ext>
            </a:extLst>
          </p:cNvPr>
          <p:cNvSpPr>
            <a:spLocks noGrp="1"/>
          </p:cNvSpPr>
          <p:nvPr>
            <p:ph type="subTitle" idx="1" hasCustomPrompt="1"/>
          </p:nvPr>
        </p:nvSpPr>
        <p:spPr>
          <a:xfrm>
            <a:off x="3556000" y="5105029"/>
            <a:ext cx="8635997" cy="503291"/>
          </a:xfrm>
          <a:prstGeom prst="rect">
            <a:avLst/>
          </a:prstGeom>
        </p:spPr>
        <p:txBody>
          <a:bodyPr/>
          <a:lstStyle>
            <a:lvl1pPr marL="0" indent="0" algn="l">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err="1"/>
              <a:t>Sub</a:t>
            </a:r>
            <a:r>
              <a:rPr lang="sv-SE"/>
              <a:t> </a:t>
            </a:r>
            <a:r>
              <a:rPr lang="sv-SE" err="1"/>
              <a:t>header</a:t>
            </a:r>
            <a:endParaRPr lang="sv-SE"/>
          </a:p>
        </p:txBody>
      </p:sp>
    </p:spTree>
    <p:extLst>
      <p:ext uri="{BB962C8B-B14F-4D97-AF65-F5344CB8AC3E}">
        <p14:creationId xmlns:p14="http://schemas.microsoft.com/office/powerpoint/2010/main" val="38193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Rubrikbi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261CB3E4-E37C-448E-8855-F78F111F95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1304" y="453808"/>
            <a:ext cx="1676014" cy="791039"/>
          </a:xfrm>
          <a:prstGeom prst="rect">
            <a:avLst/>
          </a:prstGeom>
        </p:spPr>
      </p:pic>
      <p:sp>
        <p:nvSpPr>
          <p:cNvPr id="6" name="Rektangel: rundade hörn 5">
            <a:extLst>
              <a:ext uri="{FF2B5EF4-FFF2-40B4-BE49-F238E27FC236}">
                <a16:creationId xmlns:a16="http://schemas.microsoft.com/office/drawing/2014/main" id="{492353CE-1BA9-42E9-A934-ABB978A92648}"/>
              </a:ext>
            </a:extLst>
          </p:cNvPr>
          <p:cNvSpPr/>
          <p:nvPr userDrawn="1"/>
        </p:nvSpPr>
        <p:spPr>
          <a:xfrm>
            <a:off x="3484880" y="4079839"/>
            <a:ext cx="8825298" cy="828675"/>
          </a:xfrm>
          <a:prstGeom prst="roundRect">
            <a:avLst>
              <a:gd name="adj" fmla="val 5389"/>
            </a:avLst>
          </a:prstGeom>
          <a:solidFill>
            <a:srgbClr val="9D1F60"/>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2" name="Rubrik 1">
            <a:extLst>
              <a:ext uri="{FF2B5EF4-FFF2-40B4-BE49-F238E27FC236}">
                <a16:creationId xmlns:a16="http://schemas.microsoft.com/office/drawing/2014/main" id="{B735D55F-B5FD-48B7-91E9-07B4C52375DF}"/>
              </a:ext>
            </a:extLst>
          </p:cNvPr>
          <p:cNvSpPr>
            <a:spLocks noGrp="1"/>
          </p:cNvSpPr>
          <p:nvPr>
            <p:ph type="ctrTitle" hasCustomPrompt="1"/>
          </p:nvPr>
        </p:nvSpPr>
        <p:spPr>
          <a:xfrm>
            <a:off x="3556001" y="4079841"/>
            <a:ext cx="8635998" cy="828675"/>
          </a:xfrm>
          <a:prstGeom prst="rect">
            <a:avLst/>
          </a:prstGeom>
          <a:noFill/>
        </p:spPr>
        <p:txBody>
          <a:bodyPr anchor="b">
            <a:normAutofit/>
          </a:bodyPr>
          <a:lstStyle>
            <a:lvl1pPr algn="l">
              <a:defRPr sz="4800" b="1">
                <a:solidFill>
                  <a:schemeClr val="bg1"/>
                </a:solidFill>
              </a:defRPr>
            </a:lvl1pPr>
          </a:lstStyle>
          <a:p>
            <a:r>
              <a:rPr lang="sv-SE" err="1"/>
              <a:t>Header</a:t>
            </a:r>
            <a:endParaRPr lang="sv-SE"/>
          </a:p>
        </p:txBody>
      </p:sp>
      <p:sp>
        <p:nvSpPr>
          <p:cNvPr id="3" name="Underrubrik 2">
            <a:extLst>
              <a:ext uri="{FF2B5EF4-FFF2-40B4-BE49-F238E27FC236}">
                <a16:creationId xmlns:a16="http://schemas.microsoft.com/office/drawing/2014/main" id="{C01B3ECC-E5D2-4C52-ACBC-81FF69B4CEC2}"/>
              </a:ext>
            </a:extLst>
          </p:cNvPr>
          <p:cNvSpPr>
            <a:spLocks noGrp="1"/>
          </p:cNvSpPr>
          <p:nvPr>
            <p:ph type="subTitle" idx="1" hasCustomPrompt="1"/>
          </p:nvPr>
        </p:nvSpPr>
        <p:spPr>
          <a:xfrm>
            <a:off x="3556000" y="5105029"/>
            <a:ext cx="8635997" cy="503291"/>
          </a:xfrm>
          <a:prstGeom prst="rect">
            <a:avLst/>
          </a:prstGeom>
        </p:spPr>
        <p:txBody>
          <a:bodyPr/>
          <a:lstStyle>
            <a:lvl1pPr marL="0" indent="0" algn="l">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err="1"/>
              <a:t>Sub</a:t>
            </a:r>
            <a:r>
              <a:rPr lang="sv-SE"/>
              <a:t> </a:t>
            </a:r>
            <a:r>
              <a:rPr lang="sv-SE" err="1"/>
              <a:t>header</a:t>
            </a:r>
            <a:endParaRPr lang="sv-SE"/>
          </a:p>
        </p:txBody>
      </p:sp>
    </p:spTree>
    <p:extLst>
      <p:ext uri="{BB962C8B-B14F-4D97-AF65-F5344CB8AC3E}">
        <p14:creationId xmlns:p14="http://schemas.microsoft.com/office/powerpoint/2010/main" val="1214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B0E3C7D1-C415-4908-937C-107845407C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2469" b="27061"/>
          <a:stretch/>
        </p:blipFill>
        <p:spPr>
          <a:xfrm>
            <a:off x="0" y="1592501"/>
            <a:ext cx="12192000" cy="3461280"/>
          </a:xfrm>
          <a:prstGeom prst="rect">
            <a:avLst/>
          </a:prstGeom>
        </p:spPr>
      </p:pic>
      <p:pic>
        <p:nvPicPr>
          <p:cNvPr id="4" name="Bildobjekt 3">
            <a:extLst>
              <a:ext uri="{FF2B5EF4-FFF2-40B4-BE49-F238E27FC236}">
                <a16:creationId xmlns:a16="http://schemas.microsoft.com/office/drawing/2014/main" id="{2BE2ECE3-30A4-4AAD-AB8D-852B724C668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70540" y="296449"/>
            <a:ext cx="1850918" cy="873590"/>
          </a:xfrm>
          <a:prstGeom prst="rect">
            <a:avLst/>
          </a:prstGeom>
        </p:spPr>
      </p:pic>
      <p:sp>
        <p:nvSpPr>
          <p:cNvPr id="5" name="textruta 4">
            <a:extLst>
              <a:ext uri="{FF2B5EF4-FFF2-40B4-BE49-F238E27FC236}">
                <a16:creationId xmlns:a16="http://schemas.microsoft.com/office/drawing/2014/main" id="{D6C68482-3B60-4936-8AFC-CE366353A078}"/>
              </a:ext>
            </a:extLst>
          </p:cNvPr>
          <p:cNvSpPr txBox="1"/>
          <p:nvPr userDrawn="1"/>
        </p:nvSpPr>
        <p:spPr>
          <a:xfrm>
            <a:off x="1745971" y="5053780"/>
            <a:ext cx="8700057" cy="1804219"/>
          </a:xfrm>
          <a:prstGeom prst="rect">
            <a:avLst/>
          </a:prstGeom>
        </p:spPr>
        <p:txBody>
          <a:bodyPr vert="horz" wrap="square" lIns="91440" tIns="45720" rIns="91440" bIns="45720" rtlCol="0" anchor="ctr">
            <a:noAutofit/>
          </a:bodyPr>
          <a:lstStyle/>
          <a:p>
            <a:pPr algn="ctr"/>
            <a:r>
              <a:rPr lang="en-US" sz="1600" dirty="0">
                <a:latin typeface="Century Gothic" panose="020B0502020202020204" pitchFamily="34" charset="0"/>
              </a:rPr>
              <a:t>We provide business development services with deep technical knowledge.</a:t>
            </a:r>
          </a:p>
        </p:txBody>
      </p:sp>
    </p:spTree>
    <p:extLst>
      <p:ext uri="{BB962C8B-B14F-4D97-AF65-F5344CB8AC3E}">
        <p14:creationId xmlns:p14="http://schemas.microsoft.com/office/powerpoint/2010/main" val="373552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Anpassad layout">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8AB7C0C-59D1-43DC-A3E7-EA85A70188C9}"/>
              </a:ext>
            </a:extLst>
          </p:cNvPr>
          <p:cNvPicPr>
            <a:picLocks noChangeAspect="1"/>
          </p:cNvPicPr>
          <p:nvPr userDrawn="1"/>
        </p:nvPicPr>
        <p:blipFill>
          <a:blip r:embed="rId2"/>
          <a:stretch>
            <a:fillRect/>
          </a:stretch>
        </p:blipFill>
        <p:spPr>
          <a:xfrm>
            <a:off x="0" y="2281084"/>
            <a:ext cx="6483964" cy="4576916"/>
          </a:xfrm>
          <a:prstGeom prst="rect">
            <a:avLst/>
          </a:prstGeom>
        </p:spPr>
      </p:pic>
      <p:pic>
        <p:nvPicPr>
          <p:cNvPr id="4" name="Bildobjekt 3">
            <a:extLst>
              <a:ext uri="{FF2B5EF4-FFF2-40B4-BE49-F238E27FC236}">
                <a16:creationId xmlns:a16="http://schemas.microsoft.com/office/drawing/2014/main" id="{C1E0289A-C10D-4092-8B44-864AA3B3CD94}"/>
              </a:ext>
            </a:extLst>
          </p:cNvPr>
          <p:cNvPicPr>
            <a:picLocks noChangeAspect="1"/>
          </p:cNvPicPr>
          <p:nvPr userDrawn="1"/>
        </p:nvPicPr>
        <p:blipFill>
          <a:blip r:embed="rId3"/>
          <a:stretch>
            <a:fillRect/>
          </a:stretch>
        </p:blipFill>
        <p:spPr>
          <a:xfrm>
            <a:off x="4684776" y="1874520"/>
            <a:ext cx="2822448" cy="3108960"/>
          </a:xfrm>
          <a:prstGeom prst="rect">
            <a:avLst/>
          </a:prstGeom>
        </p:spPr>
      </p:pic>
      <p:pic>
        <p:nvPicPr>
          <p:cNvPr id="5" name="Bildobjekt 4">
            <a:extLst>
              <a:ext uri="{FF2B5EF4-FFF2-40B4-BE49-F238E27FC236}">
                <a16:creationId xmlns:a16="http://schemas.microsoft.com/office/drawing/2014/main" id="{89E4B245-6595-4744-8638-CB1D10E4EE6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5961" y="213360"/>
            <a:ext cx="1108614" cy="523240"/>
          </a:xfrm>
          <a:prstGeom prst="rect">
            <a:avLst/>
          </a:prstGeom>
        </p:spPr>
      </p:pic>
    </p:spTree>
    <p:extLst>
      <p:ext uri="{BB962C8B-B14F-4D97-AF65-F5344CB8AC3E}">
        <p14:creationId xmlns:p14="http://schemas.microsoft.com/office/powerpoint/2010/main" val="37448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CFCA8915-A436-4E63-B073-2978BC99BE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00375"/>
            <a:ext cx="6858000" cy="3857625"/>
          </a:xfrm>
          <a:prstGeom prst="rect">
            <a:avLst/>
          </a:prstGeom>
        </p:spPr>
      </p:pic>
      <p:sp>
        <p:nvSpPr>
          <p:cNvPr id="24" name="Rektangel: rundade hörn 23">
            <a:extLst>
              <a:ext uri="{FF2B5EF4-FFF2-40B4-BE49-F238E27FC236}">
                <a16:creationId xmlns:a16="http://schemas.microsoft.com/office/drawing/2014/main" id="{DDCD458C-5F1D-4D2B-A38E-F7412DD8BD0E}"/>
              </a:ext>
            </a:extLst>
          </p:cNvPr>
          <p:cNvSpPr/>
          <p:nvPr userDrawn="1"/>
        </p:nvSpPr>
        <p:spPr>
          <a:xfrm>
            <a:off x="1538599" y="-101600"/>
            <a:ext cx="10771578" cy="796994"/>
          </a:xfrm>
          <a:prstGeom prst="roundRect">
            <a:avLst>
              <a:gd name="adj" fmla="val 5389"/>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2" name="Rubrik 1">
            <a:extLst>
              <a:ext uri="{FF2B5EF4-FFF2-40B4-BE49-F238E27FC236}">
                <a16:creationId xmlns:a16="http://schemas.microsoft.com/office/drawing/2014/main" id="{023258C5-799E-461A-9B7A-CBC1D44D89DE}"/>
              </a:ext>
            </a:extLst>
          </p:cNvPr>
          <p:cNvSpPr>
            <a:spLocks noGrp="1"/>
          </p:cNvSpPr>
          <p:nvPr>
            <p:ph type="title" hasCustomPrompt="1"/>
          </p:nvPr>
        </p:nvSpPr>
        <p:spPr>
          <a:xfrm>
            <a:off x="1615440" y="110154"/>
            <a:ext cx="10190480" cy="570883"/>
          </a:xfrm>
          <a:prstGeom prst="rect">
            <a:avLst/>
          </a:prstGeom>
        </p:spPr>
        <p:txBody>
          <a:bodyPr anchor="ctr">
            <a:noAutofit/>
          </a:bodyPr>
          <a:lstStyle>
            <a:lvl1pPr>
              <a:defRPr sz="3200" b="1">
                <a:solidFill>
                  <a:schemeClr val="bg1"/>
                </a:solidFill>
              </a:defRPr>
            </a:lvl1pPr>
          </a:lstStyle>
          <a:p>
            <a:r>
              <a:rPr lang="sv-SE" err="1"/>
              <a:t>Header</a:t>
            </a:r>
            <a:endParaRPr lang="sv-SE"/>
          </a:p>
        </p:txBody>
      </p:sp>
      <p:sp>
        <p:nvSpPr>
          <p:cNvPr id="3" name="Platshållare för text 2">
            <a:extLst>
              <a:ext uri="{FF2B5EF4-FFF2-40B4-BE49-F238E27FC236}">
                <a16:creationId xmlns:a16="http://schemas.microsoft.com/office/drawing/2014/main" id="{97DC29DF-199E-4FAA-8140-CC28FA17D19A}"/>
              </a:ext>
            </a:extLst>
          </p:cNvPr>
          <p:cNvSpPr>
            <a:spLocks noGrp="1"/>
          </p:cNvSpPr>
          <p:nvPr>
            <p:ph idx="1" hasCustomPrompt="1"/>
          </p:nvPr>
        </p:nvSpPr>
        <p:spPr>
          <a:xfrm>
            <a:off x="1615440" y="1449421"/>
            <a:ext cx="10190480" cy="4727542"/>
          </a:xfrm>
          <a:prstGeom prst="rect">
            <a:avLst/>
          </a:prstGeom>
        </p:spPr>
        <p:txBody>
          <a:bodyPr vert="horz" lIns="91440" tIns="45720" rIns="91440" bIns="45720" rtlCol="0">
            <a:noAutofit/>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sv-SE" dirty="0"/>
              <a:t>Text</a:t>
            </a:r>
          </a:p>
        </p:txBody>
      </p:sp>
      <p:sp>
        <p:nvSpPr>
          <p:cNvPr id="21" name="Platshållare för text 20">
            <a:extLst>
              <a:ext uri="{FF2B5EF4-FFF2-40B4-BE49-F238E27FC236}">
                <a16:creationId xmlns:a16="http://schemas.microsoft.com/office/drawing/2014/main" id="{7B08FEE0-D1E7-4603-95B8-99559273225C}"/>
              </a:ext>
            </a:extLst>
          </p:cNvPr>
          <p:cNvSpPr>
            <a:spLocks noGrp="1"/>
          </p:cNvSpPr>
          <p:nvPr>
            <p:ph type="body" sz="quarter" idx="10" hasCustomPrompt="1"/>
          </p:nvPr>
        </p:nvSpPr>
        <p:spPr>
          <a:xfrm>
            <a:off x="1615440" y="850868"/>
            <a:ext cx="9224510" cy="443080"/>
          </a:xfrm>
          <a:prstGeom prst="rect">
            <a:avLst/>
          </a:prstGeom>
        </p:spPr>
        <p:txBody>
          <a:bodyPr>
            <a:noAutofit/>
          </a:bodyPr>
          <a:lstStyle>
            <a:lvl1pPr marL="0" indent="0">
              <a:buNone/>
              <a:defRPr sz="2800" b="1"/>
            </a:lvl1pPr>
          </a:lstStyle>
          <a:p>
            <a:pPr lvl="0"/>
            <a:r>
              <a:rPr lang="sv-SE" err="1"/>
              <a:t>Sub</a:t>
            </a:r>
            <a:r>
              <a:rPr lang="sv-SE"/>
              <a:t> </a:t>
            </a:r>
            <a:r>
              <a:rPr lang="sv-SE" err="1"/>
              <a:t>header</a:t>
            </a:r>
            <a:endParaRPr lang="sv-SE"/>
          </a:p>
        </p:txBody>
      </p:sp>
      <p:pic>
        <p:nvPicPr>
          <p:cNvPr id="13" name="Bildobjekt 12">
            <a:extLst>
              <a:ext uri="{FF2B5EF4-FFF2-40B4-BE49-F238E27FC236}">
                <a16:creationId xmlns:a16="http://schemas.microsoft.com/office/drawing/2014/main" id="{0E7B7E97-AD5E-4882-A85C-72AE00D40E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961" y="213360"/>
            <a:ext cx="1108614" cy="523240"/>
          </a:xfrm>
          <a:prstGeom prst="rect">
            <a:avLst/>
          </a:prstGeom>
        </p:spPr>
      </p:pic>
    </p:spTree>
    <p:extLst>
      <p:ext uri="{BB962C8B-B14F-4D97-AF65-F5344CB8AC3E}">
        <p14:creationId xmlns:p14="http://schemas.microsoft.com/office/powerpoint/2010/main" val="318717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24" name="Rektangel: rundade hörn 23">
            <a:extLst>
              <a:ext uri="{FF2B5EF4-FFF2-40B4-BE49-F238E27FC236}">
                <a16:creationId xmlns:a16="http://schemas.microsoft.com/office/drawing/2014/main" id="{DDCD458C-5F1D-4D2B-A38E-F7412DD8BD0E}"/>
              </a:ext>
            </a:extLst>
          </p:cNvPr>
          <p:cNvSpPr/>
          <p:nvPr userDrawn="1"/>
        </p:nvSpPr>
        <p:spPr>
          <a:xfrm>
            <a:off x="1538599" y="-101600"/>
            <a:ext cx="10771578" cy="796994"/>
          </a:xfrm>
          <a:prstGeom prst="roundRect">
            <a:avLst>
              <a:gd name="adj" fmla="val 5389"/>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2" name="Rubrik 1">
            <a:extLst>
              <a:ext uri="{FF2B5EF4-FFF2-40B4-BE49-F238E27FC236}">
                <a16:creationId xmlns:a16="http://schemas.microsoft.com/office/drawing/2014/main" id="{023258C5-799E-461A-9B7A-CBC1D44D89DE}"/>
              </a:ext>
            </a:extLst>
          </p:cNvPr>
          <p:cNvSpPr>
            <a:spLocks noGrp="1"/>
          </p:cNvSpPr>
          <p:nvPr>
            <p:ph type="title" hasCustomPrompt="1"/>
          </p:nvPr>
        </p:nvSpPr>
        <p:spPr>
          <a:xfrm>
            <a:off x="1615440" y="110154"/>
            <a:ext cx="10190480" cy="570883"/>
          </a:xfrm>
          <a:prstGeom prst="rect">
            <a:avLst/>
          </a:prstGeom>
        </p:spPr>
        <p:txBody>
          <a:bodyPr anchor="ctr">
            <a:noAutofit/>
          </a:bodyPr>
          <a:lstStyle>
            <a:lvl1pPr>
              <a:defRPr sz="3200" b="1">
                <a:solidFill>
                  <a:schemeClr val="bg1"/>
                </a:solidFill>
              </a:defRPr>
            </a:lvl1pPr>
          </a:lstStyle>
          <a:p>
            <a:r>
              <a:rPr lang="sv-SE" err="1"/>
              <a:t>Header</a:t>
            </a:r>
            <a:endParaRPr lang="sv-SE"/>
          </a:p>
        </p:txBody>
      </p:sp>
      <p:sp>
        <p:nvSpPr>
          <p:cNvPr id="3" name="Platshållare för text 2">
            <a:extLst>
              <a:ext uri="{FF2B5EF4-FFF2-40B4-BE49-F238E27FC236}">
                <a16:creationId xmlns:a16="http://schemas.microsoft.com/office/drawing/2014/main" id="{97DC29DF-199E-4FAA-8140-CC28FA17D19A}"/>
              </a:ext>
            </a:extLst>
          </p:cNvPr>
          <p:cNvSpPr>
            <a:spLocks noGrp="1"/>
          </p:cNvSpPr>
          <p:nvPr>
            <p:ph idx="1" hasCustomPrompt="1"/>
          </p:nvPr>
        </p:nvSpPr>
        <p:spPr>
          <a:xfrm>
            <a:off x="1615440" y="1449421"/>
            <a:ext cx="10190480" cy="4727542"/>
          </a:xfrm>
          <a:prstGeom prst="rect">
            <a:avLst/>
          </a:prstGeom>
        </p:spPr>
        <p:txBody>
          <a:bodyPr vert="horz" lIns="91440" tIns="45720" rIns="91440" bIns="45720" rtlCol="0">
            <a:noAutofit/>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sv-SE" dirty="0"/>
              <a:t>Text</a:t>
            </a:r>
          </a:p>
        </p:txBody>
      </p:sp>
      <p:sp>
        <p:nvSpPr>
          <p:cNvPr id="21" name="Platshållare för text 20">
            <a:extLst>
              <a:ext uri="{FF2B5EF4-FFF2-40B4-BE49-F238E27FC236}">
                <a16:creationId xmlns:a16="http://schemas.microsoft.com/office/drawing/2014/main" id="{7B08FEE0-D1E7-4603-95B8-99559273225C}"/>
              </a:ext>
            </a:extLst>
          </p:cNvPr>
          <p:cNvSpPr>
            <a:spLocks noGrp="1"/>
          </p:cNvSpPr>
          <p:nvPr>
            <p:ph type="body" sz="quarter" idx="10" hasCustomPrompt="1"/>
          </p:nvPr>
        </p:nvSpPr>
        <p:spPr>
          <a:xfrm>
            <a:off x="1615440" y="850868"/>
            <a:ext cx="9224510" cy="443080"/>
          </a:xfrm>
          <a:prstGeom prst="rect">
            <a:avLst/>
          </a:prstGeom>
        </p:spPr>
        <p:txBody>
          <a:bodyPr>
            <a:noAutofit/>
          </a:bodyPr>
          <a:lstStyle>
            <a:lvl1pPr marL="0" indent="0">
              <a:buNone/>
              <a:defRPr sz="2800" b="1"/>
            </a:lvl1pPr>
          </a:lstStyle>
          <a:p>
            <a:pPr lvl="0"/>
            <a:r>
              <a:rPr lang="sv-SE" err="1"/>
              <a:t>Sub</a:t>
            </a:r>
            <a:r>
              <a:rPr lang="sv-SE"/>
              <a:t> </a:t>
            </a:r>
            <a:r>
              <a:rPr lang="sv-SE" err="1"/>
              <a:t>header</a:t>
            </a:r>
            <a:endParaRPr lang="sv-SE"/>
          </a:p>
        </p:txBody>
      </p:sp>
      <p:pic>
        <p:nvPicPr>
          <p:cNvPr id="13" name="Bildobjekt 12">
            <a:extLst>
              <a:ext uri="{FF2B5EF4-FFF2-40B4-BE49-F238E27FC236}">
                <a16:creationId xmlns:a16="http://schemas.microsoft.com/office/drawing/2014/main" id="{0E7B7E97-AD5E-4882-A85C-72AE00D40E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961" y="213360"/>
            <a:ext cx="1108614" cy="523240"/>
          </a:xfrm>
          <a:prstGeom prst="rect">
            <a:avLst/>
          </a:prstGeom>
        </p:spPr>
      </p:pic>
    </p:spTree>
    <p:extLst>
      <p:ext uri="{BB962C8B-B14F-4D97-AF65-F5344CB8AC3E}">
        <p14:creationId xmlns:p14="http://schemas.microsoft.com/office/powerpoint/2010/main" val="374210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574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3771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3" r:id="rId3"/>
    <p:sldLayoutId id="2147483654" r:id="rId4"/>
    <p:sldLayoutId id="2147483650" r:id="rId5"/>
    <p:sldLayoutId id="2147483655" r:id="rId6"/>
    <p:sldLayoutId id="2147483652" r:id="rId7"/>
  </p:sldLayoutIdLst>
  <p:txStyles>
    <p:titleStyle>
      <a:lvl1pPr algn="l" defTabSz="914400" rtl="0" eaLnBrk="1" latinLnBrk="0" hangingPunct="1">
        <a:lnSpc>
          <a:spcPct val="90000"/>
        </a:lnSpc>
        <a:spcBef>
          <a:spcPct val="0"/>
        </a:spcBef>
        <a:buNone/>
        <a:defRPr sz="40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52958C-D14E-400B-A0A2-DE99198C8FB5}"/>
              </a:ext>
            </a:extLst>
          </p:cNvPr>
          <p:cNvSpPr>
            <a:spLocks noGrp="1"/>
          </p:cNvSpPr>
          <p:nvPr>
            <p:ph type="ctrTitle"/>
          </p:nvPr>
        </p:nvSpPr>
        <p:spPr/>
        <p:txBody>
          <a:bodyPr/>
          <a:lstStyle/>
          <a:p>
            <a:r>
              <a:rPr lang="sv-SE" dirty="0" err="1"/>
              <a:t>Lessons</a:t>
            </a:r>
            <a:r>
              <a:rPr lang="sv-SE" dirty="0"/>
              <a:t> </a:t>
            </a:r>
            <a:r>
              <a:rPr lang="sv-SE" dirty="0" err="1"/>
              <a:t>Learned</a:t>
            </a:r>
            <a:r>
              <a:rPr lang="sv-SE" dirty="0"/>
              <a:t> </a:t>
            </a:r>
            <a:r>
              <a:rPr lang="sv-SE" dirty="0" err="1"/>
              <a:t>Report</a:t>
            </a:r>
            <a:endParaRPr lang="sv-SE" dirty="0"/>
          </a:p>
        </p:txBody>
      </p:sp>
      <p:sp>
        <p:nvSpPr>
          <p:cNvPr id="3" name="Underrubrik 2">
            <a:extLst>
              <a:ext uri="{FF2B5EF4-FFF2-40B4-BE49-F238E27FC236}">
                <a16:creationId xmlns:a16="http://schemas.microsoft.com/office/drawing/2014/main" id="{F47D90B3-740A-49DF-8A2B-9116E4AEAF04}"/>
              </a:ext>
            </a:extLst>
          </p:cNvPr>
          <p:cNvSpPr>
            <a:spLocks noGrp="1"/>
          </p:cNvSpPr>
          <p:nvPr>
            <p:ph type="subTitle" idx="1"/>
          </p:nvPr>
        </p:nvSpPr>
        <p:spPr/>
        <p:txBody>
          <a:bodyPr/>
          <a:lstStyle/>
          <a:p>
            <a:r>
              <a:rPr lang="en-GB" dirty="0"/>
              <a:t>How to document</a:t>
            </a:r>
          </a:p>
        </p:txBody>
      </p:sp>
      <p:sp>
        <p:nvSpPr>
          <p:cNvPr id="4" name="textruta 3">
            <a:extLst>
              <a:ext uri="{FF2B5EF4-FFF2-40B4-BE49-F238E27FC236}">
                <a16:creationId xmlns:a16="http://schemas.microsoft.com/office/drawing/2014/main" id="{C03FD5F0-9EFA-46BE-B2B3-A82803FB8359}"/>
              </a:ext>
            </a:extLst>
          </p:cNvPr>
          <p:cNvSpPr txBox="1"/>
          <p:nvPr/>
        </p:nvSpPr>
        <p:spPr>
          <a:xfrm>
            <a:off x="7020560" y="6029325"/>
            <a:ext cx="5171440" cy="828675"/>
          </a:xfrm>
          <a:prstGeom prst="rect">
            <a:avLst/>
          </a:prstGeom>
        </p:spPr>
        <p:txBody>
          <a:bodyPr vert="horz" wrap="none" lIns="91440" tIns="45720" rIns="91440" bIns="45720" rtlCol="0" anchor="b">
            <a:noAutofit/>
          </a:bodyPr>
          <a:lstStyle/>
          <a:p>
            <a:pPr algn="r"/>
            <a:r>
              <a:rPr lang="en-GB" sz="900" dirty="0">
                <a:solidFill>
                  <a:schemeClr val="bg1">
                    <a:lumMod val="50000"/>
                  </a:schemeClr>
                </a:solidFill>
                <a:latin typeface="Century Gothic" panose="020B0502020202020204" pitchFamily="34" charset="0"/>
              </a:rPr>
              <a:t>Name: UPABT002020-LessonLearnedReport-Rev1-MTY-200122</a:t>
            </a:r>
          </a:p>
          <a:p>
            <a:pPr algn="r"/>
            <a:r>
              <a:rPr lang="en-GB" sz="900" dirty="0">
                <a:solidFill>
                  <a:schemeClr val="bg1">
                    <a:lumMod val="50000"/>
                  </a:schemeClr>
                </a:solidFill>
                <a:latin typeface="Century Gothic" panose="020B0502020202020204" pitchFamily="34" charset="0"/>
              </a:rPr>
              <a:t>Revision: Rev 1.0</a:t>
            </a:r>
          </a:p>
          <a:p>
            <a:pPr algn="r"/>
            <a:r>
              <a:rPr lang="en-GB" sz="900" dirty="0">
                <a:solidFill>
                  <a:schemeClr val="bg1">
                    <a:lumMod val="50000"/>
                  </a:schemeClr>
                </a:solidFill>
                <a:latin typeface="Century Gothic" panose="020B0502020202020204" pitchFamily="34" charset="0"/>
              </a:rPr>
              <a:t>Date: 2020-01-22</a:t>
            </a:r>
          </a:p>
          <a:p>
            <a:pPr algn="r"/>
            <a:r>
              <a:rPr lang="en-GB" sz="900" dirty="0">
                <a:solidFill>
                  <a:schemeClr val="bg1">
                    <a:lumMod val="50000"/>
                  </a:schemeClr>
                </a:solidFill>
                <a:latin typeface="Century Gothic" panose="020B0502020202020204" pitchFamily="34" charset="0"/>
              </a:rPr>
              <a:t>Author: Martin Tilly</a:t>
            </a:r>
            <a:endParaRPr lang="sv-SE" sz="900" dirty="0">
              <a:solidFill>
                <a:schemeClr val="bg1">
                  <a:lumMod val="50000"/>
                </a:schemeClr>
              </a:solidFill>
              <a:latin typeface="Century Gothic" panose="020B0502020202020204" pitchFamily="34" charset="0"/>
            </a:endParaRPr>
          </a:p>
        </p:txBody>
      </p:sp>
      <p:sp>
        <p:nvSpPr>
          <p:cNvPr id="5" name="Underrubrik 2">
            <a:extLst>
              <a:ext uri="{FF2B5EF4-FFF2-40B4-BE49-F238E27FC236}">
                <a16:creationId xmlns:a16="http://schemas.microsoft.com/office/drawing/2014/main" id="{D7DE14F7-8686-4E00-AFCF-B5AD1A37893D}"/>
              </a:ext>
            </a:extLst>
          </p:cNvPr>
          <p:cNvSpPr txBox="1">
            <a:spLocks/>
          </p:cNvSpPr>
          <p:nvPr/>
        </p:nvSpPr>
        <p:spPr>
          <a:xfrm>
            <a:off x="117986" y="6646606"/>
            <a:ext cx="4830103" cy="211394"/>
          </a:xfrm>
          <a:prstGeom prst="rect">
            <a:avLst/>
          </a:prstGeom>
        </p:spPr>
        <p:txBody>
          <a:bodyPr vert="horz" lIns="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2400" b="1" kern="1200">
                <a:solidFill>
                  <a:schemeClr val="tx1"/>
                </a:solidFill>
                <a:latin typeface="+mn-lt"/>
                <a:ea typeface="+mn-ea"/>
                <a:cs typeface="+mn-cs"/>
              </a:defRPr>
            </a:lvl1pPr>
            <a:lvl2pPr marL="457186" indent="0" algn="ctr" defTabSz="685800" rtl="0" eaLnBrk="1" latinLnBrk="0" hangingPunct="1">
              <a:lnSpc>
                <a:spcPct val="90000"/>
              </a:lnSpc>
              <a:spcBef>
                <a:spcPts val="375"/>
              </a:spcBef>
              <a:buFont typeface="Arial" panose="020B0604020202020204" pitchFamily="34" charset="0"/>
              <a:buNone/>
              <a:defRPr sz="2000" kern="1200">
                <a:solidFill>
                  <a:schemeClr val="tx1"/>
                </a:solidFill>
                <a:latin typeface="+mn-lt"/>
                <a:ea typeface="+mn-ea"/>
                <a:cs typeface="+mn-cs"/>
              </a:defRPr>
            </a:lvl2pPr>
            <a:lvl3pPr marL="914372" indent="0" algn="ctr" defTabSz="685800" rtl="0" eaLnBrk="1" latinLnBrk="0" hangingPunct="1">
              <a:lnSpc>
                <a:spcPct val="90000"/>
              </a:lnSpc>
              <a:spcBef>
                <a:spcPts val="375"/>
              </a:spcBef>
              <a:buFont typeface="Arial" panose="020B0604020202020204" pitchFamily="34" charset="0"/>
              <a:buNone/>
              <a:defRPr sz="1801" kern="1200">
                <a:solidFill>
                  <a:schemeClr val="tx1"/>
                </a:solidFill>
                <a:latin typeface="+mn-lt"/>
                <a:ea typeface="+mn-ea"/>
                <a:cs typeface="+mn-cs"/>
              </a:defRPr>
            </a:lvl3pPr>
            <a:lvl4pPr marL="1371560" indent="0" algn="ctr"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4pPr>
            <a:lvl5pPr marL="1828746" indent="0" algn="ctr"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5pPr>
            <a:lvl6pPr marL="2285933" indent="0" algn="ctr"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6pPr>
            <a:lvl7pPr marL="2743119" indent="0" algn="ctr"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7pPr>
            <a:lvl8pPr marL="3200307" indent="0" algn="ctr"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8pPr>
            <a:lvl9pPr marL="3657493" indent="0" algn="ctr"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9pPr>
          </a:lstStyle>
          <a:p>
            <a:pPr defTabSz="457200"/>
            <a:r>
              <a:rPr lang="en-US" sz="900" b="0" dirty="0">
                <a:solidFill>
                  <a:schemeClr val="bg1">
                    <a:lumMod val="50000"/>
                  </a:schemeClr>
                </a:solidFill>
                <a:latin typeface="Century Gothic" panose="020B0502020202020204" pitchFamily="34" charset="0"/>
              </a:rPr>
              <a:t>UNIK Template: UPABT002020-LessonLearnedReport-Rev1-MTY-200122</a:t>
            </a:r>
          </a:p>
          <a:p>
            <a:pPr defTabSz="457200"/>
            <a:endParaRPr lang="en-US" sz="900" b="0" dirty="0">
              <a:solidFill>
                <a:schemeClr val="bg1">
                  <a:lumMod val="50000"/>
                </a:schemeClr>
              </a:solidFill>
              <a:latin typeface="Century Gothic" panose="020B0502020202020204" pitchFamily="34" charset="0"/>
            </a:endParaRPr>
          </a:p>
        </p:txBody>
      </p:sp>
    </p:spTree>
    <p:extLst>
      <p:ext uri="{BB962C8B-B14F-4D97-AF65-F5344CB8AC3E}">
        <p14:creationId xmlns:p14="http://schemas.microsoft.com/office/powerpoint/2010/main" val="3108729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D9543C04-DCCD-4742-ABDA-0159C42CA063}"/>
              </a:ext>
            </a:extLst>
          </p:cNvPr>
          <p:cNvSpPr>
            <a:spLocks noGrp="1"/>
          </p:cNvSpPr>
          <p:nvPr>
            <p:ph type="title"/>
          </p:nvPr>
        </p:nvSpPr>
        <p:spPr/>
        <p:txBody>
          <a:bodyPr/>
          <a:lstStyle/>
          <a:p>
            <a:r>
              <a:rPr lang="sv-SE" dirty="0" err="1"/>
              <a:t>Lessons</a:t>
            </a:r>
            <a:r>
              <a:rPr lang="sv-SE" dirty="0"/>
              <a:t> </a:t>
            </a:r>
            <a:r>
              <a:rPr lang="sv-SE" dirty="0" err="1"/>
              <a:t>Learned</a:t>
            </a:r>
            <a:r>
              <a:rPr lang="sv-SE" dirty="0"/>
              <a:t> </a:t>
            </a:r>
            <a:r>
              <a:rPr lang="sv-SE" dirty="0" err="1"/>
              <a:t>Report</a:t>
            </a:r>
            <a:endParaRPr lang="sv-SE" dirty="0"/>
          </a:p>
        </p:txBody>
      </p:sp>
      <p:sp>
        <p:nvSpPr>
          <p:cNvPr id="5" name="Platshållare för innehåll 4">
            <a:extLst>
              <a:ext uri="{FF2B5EF4-FFF2-40B4-BE49-F238E27FC236}">
                <a16:creationId xmlns:a16="http://schemas.microsoft.com/office/drawing/2014/main" id="{4BF7897B-24EF-45EF-8A98-9608B952AC02}"/>
              </a:ext>
            </a:extLst>
          </p:cNvPr>
          <p:cNvSpPr>
            <a:spLocks noGrp="1"/>
          </p:cNvSpPr>
          <p:nvPr>
            <p:ph idx="1"/>
          </p:nvPr>
        </p:nvSpPr>
        <p:spPr/>
        <p:txBody>
          <a:bodyPr/>
          <a:lstStyle/>
          <a:p>
            <a:r>
              <a:rPr lang="en-US" dirty="0"/>
              <a:t>The Lessons Learned Report is used to document lessons that might be of value to future projects. </a:t>
            </a:r>
          </a:p>
          <a:p>
            <a:r>
              <a:rPr lang="en-US" dirty="0"/>
              <a:t>All lessons should have a clear recommendation of how things should be improved (or stay the same).</a:t>
            </a:r>
            <a:endParaRPr lang="sv-SE" dirty="0"/>
          </a:p>
        </p:txBody>
      </p:sp>
      <p:sp>
        <p:nvSpPr>
          <p:cNvPr id="6" name="Platshållare för text 5">
            <a:extLst>
              <a:ext uri="{FF2B5EF4-FFF2-40B4-BE49-F238E27FC236}">
                <a16:creationId xmlns:a16="http://schemas.microsoft.com/office/drawing/2014/main" id="{4422817B-BA45-4D64-B578-DAED2483EB69}"/>
              </a:ext>
            </a:extLst>
          </p:cNvPr>
          <p:cNvSpPr>
            <a:spLocks noGrp="1"/>
          </p:cNvSpPr>
          <p:nvPr>
            <p:ph type="body" sz="quarter" idx="10"/>
          </p:nvPr>
        </p:nvSpPr>
        <p:spPr/>
        <p:txBody>
          <a:bodyPr/>
          <a:lstStyle/>
          <a:p>
            <a:r>
              <a:rPr lang="sv-SE" dirty="0" err="1"/>
              <a:t>Purpose</a:t>
            </a:r>
            <a:endParaRPr lang="sv-SE" dirty="0"/>
          </a:p>
        </p:txBody>
      </p:sp>
    </p:spTree>
    <p:extLst>
      <p:ext uri="{BB962C8B-B14F-4D97-AF65-F5344CB8AC3E}">
        <p14:creationId xmlns:p14="http://schemas.microsoft.com/office/powerpoint/2010/main" val="666586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D9543C04-DCCD-4742-ABDA-0159C42CA063}"/>
              </a:ext>
            </a:extLst>
          </p:cNvPr>
          <p:cNvSpPr>
            <a:spLocks noGrp="1"/>
          </p:cNvSpPr>
          <p:nvPr>
            <p:ph type="title"/>
          </p:nvPr>
        </p:nvSpPr>
        <p:spPr/>
        <p:txBody>
          <a:bodyPr/>
          <a:lstStyle/>
          <a:p>
            <a:r>
              <a:rPr lang="sv-SE" dirty="0" err="1"/>
              <a:t>Lesson</a:t>
            </a:r>
            <a:r>
              <a:rPr lang="sv-SE" dirty="0"/>
              <a:t> </a:t>
            </a:r>
            <a:r>
              <a:rPr lang="sv-SE" dirty="0" err="1"/>
              <a:t>Learned</a:t>
            </a:r>
            <a:r>
              <a:rPr lang="sv-SE" dirty="0"/>
              <a:t> </a:t>
            </a:r>
            <a:r>
              <a:rPr lang="sv-SE" dirty="0" err="1"/>
              <a:t>Report</a:t>
            </a:r>
            <a:endParaRPr lang="sv-SE" dirty="0"/>
          </a:p>
        </p:txBody>
      </p:sp>
      <p:sp>
        <p:nvSpPr>
          <p:cNvPr id="5" name="Platshållare för innehåll 4">
            <a:extLst>
              <a:ext uri="{FF2B5EF4-FFF2-40B4-BE49-F238E27FC236}">
                <a16:creationId xmlns:a16="http://schemas.microsoft.com/office/drawing/2014/main" id="{4BF7897B-24EF-45EF-8A98-9608B952AC02}"/>
              </a:ext>
            </a:extLst>
          </p:cNvPr>
          <p:cNvSpPr>
            <a:spLocks noGrp="1"/>
          </p:cNvSpPr>
          <p:nvPr>
            <p:ph idx="1"/>
          </p:nvPr>
        </p:nvSpPr>
        <p:spPr>
          <a:xfrm>
            <a:off x="1615440" y="1449421"/>
            <a:ext cx="10190480" cy="950879"/>
          </a:xfrm>
        </p:spPr>
        <p:txBody>
          <a:bodyPr/>
          <a:lstStyle/>
          <a:p>
            <a:r>
              <a:rPr lang="en-US" sz="1800" dirty="0"/>
              <a:t>The summary of a lessons learned will gather highlight the top three things that the company should continue with and the top three things that the company should do better, resulting in three recommendations. Example:</a:t>
            </a:r>
            <a:endParaRPr lang="sv-SE" sz="1800" dirty="0"/>
          </a:p>
        </p:txBody>
      </p:sp>
      <p:sp>
        <p:nvSpPr>
          <p:cNvPr id="6" name="Platshållare för text 5">
            <a:extLst>
              <a:ext uri="{FF2B5EF4-FFF2-40B4-BE49-F238E27FC236}">
                <a16:creationId xmlns:a16="http://schemas.microsoft.com/office/drawing/2014/main" id="{4422817B-BA45-4D64-B578-DAED2483EB69}"/>
              </a:ext>
            </a:extLst>
          </p:cNvPr>
          <p:cNvSpPr>
            <a:spLocks noGrp="1"/>
          </p:cNvSpPr>
          <p:nvPr>
            <p:ph type="body" sz="quarter" idx="10"/>
          </p:nvPr>
        </p:nvSpPr>
        <p:spPr/>
        <p:txBody>
          <a:bodyPr/>
          <a:lstStyle/>
          <a:p>
            <a:r>
              <a:rPr lang="sv-SE" dirty="0" err="1"/>
              <a:t>Summary</a:t>
            </a:r>
            <a:endParaRPr lang="sv-SE" dirty="0"/>
          </a:p>
        </p:txBody>
      </p:sp>
      <p:graphicFrame>
        <p:nvGraphicFramePr>
          <p:cNvPr id="2" name="Tabell 2">
            <a:extLst>
              <a:ext uri="{FF2B5EF4-FFF2-40B4-BE49-F238E27FC236}">
                <a16:creationId xmlns:a16="http://schemas.microsoft.com/office/drawing/2014/main" id="{7DF2035F-DFDA-4111-BC3E-D39FEC439500}"/>
              </a:ext>
            </a:extLst>
          </p:cNvPr>
          <p:cNvGraphicFramePr>
            <a:graphicFrameLocks noGrp="1"/>
          </p:cNvGraphicFramePr>
          <p:nvPr>
            <p:extLst>
              <p:ext uri="{D42A27DB-BD31-4B8C-83A1-F6EECF244321}">
                <p14:modId xmlns:p14="http://schemas.microsoft.com/office/powerpoint/2010/main" val="984121642"/>
              </p:ext>
            </p:extLst>
          </p:nvPr>
        </p:nvGraphicFramePr>
        <p:xfrm>
          <a:off x="1698568" y="2389909"/>
          <a:ext cx="4612255" cy="1483360"/>
        </p:xfrm>
        <a:graphic>
          <a:graphicData uri="http://schemas.openxmlformats.org/drawingml/2006/table">
            <a:tbl>
              <a:tblPr firstRow="1" bandRow="1">
                <a:tableStyleId>{5C22544A-7EE6-4342-B048-85BDC9FD1C3A}</a:tableStyleId>
              </a:tblPr>
              <a:tblGrid>
                <a:gridCol w="515602">
                  <a:extLst>
                    <a:ext uri="{9D8B030D-6E8A-4147-A177-3AD203B41FA5}">
                      <a16:colId xmlns:a16="http://schemas.microsoft.com/office/drawing/2014/main" val="2324863540"/>
                    </a:ext>
                  </a:extLst>
                </a:gridCol>
                <a:gridCol w="4096653">
                  <a:extLst>
                    <a:ext uri="{9D8B030D-6E8A-4147-A177-3AD203B41FA5}">
                      <a16:colId xmlns:a16="http://schemas.microsoft.com/office/drawing/2014/main" val="1500179505"/>
                    </a:ext>
                  </a:extLst>
                </a:gridCol>
              </a:tblGrid>
              <a:tr h="370840">
                <a:tc gridSpan="2">
                  <a:txBody>
                    <a:bodyPr/>
                    <a:lstStyle/>
                    <a:p>
                      <a:r>
                        <a:rPr lang="sv-SE" dirty="0" err="1"/>
                        <a:t>Continue</a:t>
                      </a:r>
                      <a:r>
                        <a:rPr lang="sv-SE" dirty="0"/>
                        <a:t> </a:t>
                      </a:r>
                      <a:r>
                        <a:rPr lang="sv-SE" dirty="0" err="1"/>
                        <a:t>with</a:t>
                      </a:r>
                      <a:endParaRPr lang="sv-SE" dirty="0"/>
                    </a:p>
                  </a:txBody>
                  <a:tcPr/>
                </a:tc>
                <a:tc hMerge="1">
                  <a:txBody>
                    <a:bodyPr/>
                    <a:lstStyle/>
                    <a:p>
                      <a:endParaRPr lang="sv-SE" dirty="0"/>
                    </a:p>
                  </a:txBody>
                  <a:tcPr/>
                </a:tc>
                <a:extLst>
                  <a:ext uri="{0D108BD9-81ED-4DB2-BD59-A6C34878D82A}">
                    <a16:rowId xmlns:a16="http://schemas.microsoft.com/office/drawing/2014/main" val="2191074671"/>
                  </a:ext>
                </a:extLst>
              </a:tr>
              <a:tr h="370840">
                <a:tc>
                  <a:txBody>
                    <a:bodyPr/>
                    <a:lstStyle/>
                    <a:p>
                      <a:r>
                        <a:rPr lang="sv-SE" dirty="0"/>
                        <a:t>1</a:t>
                      </a:r>
                    </a:p>
                  </a:txBody>
                  <a:tcPr/>
                </a:tc>
                <a:tc>
                  <a:txBody>
                    <a:bodyPr/>
                    <a:lstStyle/>
                    <a:p>
                      <a:endParaRPr lang="sv-SE" dirty="0"/>
                    </a:p>
                  </a:txBody>
                  <a:tcPr/>
                </a:tc>
                <a:extLst>
                  <a:ext uri="{0D108BD9-81ED-4DB2-BD59-A6C34878D82A}">
                    <a16:rowId xmlns:a16="http://schemas.microsoft.com/office/drawing/2014/main" val="1695238844"/>
                  </a:ext>
                </a:extLst>
              </a:tr>
              <a:tr h="370840">
                <a:tc>
                  <a:txBody>
                    <a:bodyPr/>
                    <a:lstStyle/>
                    <a:p>
                      <a:r>
                        <a:rPr lang="sv-SE" dirty="0"/>
                        <a:t>2</a:t>
                      </a:r>
                    </a:p>
                  </a:txBody>
                  <a:tcPr/>
                </a:tc>
                <a:tc>
                  <a:txBody>
                    <a:bodyPr/>
                    <a:lstStyle/>
                    <a:p>
                      <a:endParaRPr lang="sv-SE"/>
                    </a:p>
                  </a:txBody>
                  <a:tcPr/>
                </a:tc>
                <a:extLst>
                  <a:ext uri="{0D108BD9-81ED-4DB2-BD59-A6C34878D82A}">
                    <a16:rowId xmlns:a16="http://schemas.microsoft.com/office/drawing/2014/main" val="930356405"/>
                  </a:ext>
                </a:extLst>
              </a:tr>
              <a:tr h="370840">
                <a:tc>
                  <a:txBody>
                    <a:bodyPr/>
                    <a:lstStyle/>
                    <a:p>
                      <a:r>
                        <a:rPr lang="sv-SE" dirty="0"/>
                        <a:t>3</a:t>
                      </a:r>
                    </a:p>
                  </a:txBody>
                  <a:tcPr/>
                </a:tc>
                <a:tc>
                  <a:txBody>
                    <a:bodyPr/>
                    <a:lstStyle/>
                    <a:p>
                      <a:endParaRPr lang="sv-SE" dirty="0"/>
                    </a:p>
                  </a:txBody>
                  <a:tcPr/>
                </a:tc>
                <a:extLst>
                  <a:ext uri="{0D108BD9-81ED-4DB2-BD59-A6C34878D82A}">
                    <a16:rowId xmlns:a16="http://schemas.microsoft.com/office/drawing/2014/main" val="346477556"/>
                  </a:ext>
                </a:extLst>
              </a:tr>
            </a:tbl>
          </a:graphicData>
        </a:graphic>
      </p:graphicFrame>
      <p:graphicFrame>
        <p:nvGraphicFramePr>
          <p:cNvPr id="7" name="Tabell 2">
            <a:extLst>
              <a:ext uri="{FF2B5EF4-FFF2-40B4-BE49-F238E27FC236}">
                <a16:creationId xmlns:a16="http://schemas.microsoft.com/office/drawing/2014/main" id="{CC22BDCD-26EA-4866-B0AA-86B035E319EB}"/>
              </a:ext>
            </a:extLst>
          </p:cNvPr>
          <p:cNvGraphicFramePr>
            <a:graphicFrameLocks noGrp="1"/>
          </p:cNvGraphicFramePr>
          <p:nvPr>
            <p:extLst>
              <p:ext uri="{D42A27DB-BD31-4B8C-83A1-F6EECF244321}">
                <p14:modId xmlns:p14="http://schemas.microsoft.com/office/powerpoint/2010/main" val="3605581162"/>
              </p:ext>
            </p:extLst>
          </p:nvPr>
        </p:nvGraphicFramePr>
        <p:xfrm>
          <a:off x="7193665" y="2365663"/>
          <a:ext cx="4612255" cy="1483360"/>
        </p:xfrm>
        <a:graphic>
          <a:graphicData uri="http://schemas.openxmlformats.org/drawingml/2006/table">
            <a:tbl>
              <a:tblPr firstRow="1" bandRow="1">
                <a:tableStyleId>{5C22544A-7EE6-4342-B048-85BDC9FD1C3A}</a:tableStyleId>
              </a:tblPr>
              <a:tblGrid>
                <a:gridCol w="515602">
                  <a:extLst>
                    <a:ext uri="{9D8B030D-6E8A-4147-A177-3AD203B41FA5}">
                      <a16:colId xmlns:a16="http://schemas.microsoft.com/office/drawing/2014/main" val="2324863540"/>
                    </a:ext>
                  </a:extLst>
                </a:gridCol>
                <a:gridCol w="4096653">
                  <a:extLst>
                    <a:ext uri="{9D8B030D-6E8A-4147-A177-3AD203B41FA5}">
                      <a16:colId xmlns:a16="http://schemas.microsoft.com/office/drawing/2014/main" val="1500179505"/>
                    </a:ext>
                  </a:extLst>
                </a:gridCol>
              </a:tblGrid>
              <a:tr h="370840">
                <a:tc gridSpan="2">
                  <a:txBody>
                    <a:bodyPr/>
                    <a:lstStyle/>
                    <a:p>
                      <a:r>
                        <a:rPr lang="sv-SE" dirty="0" err="1"/>
                        <a:t>Improve</a:t>
                      </a:r>
                      <a:r>
                        <a:rPr lang="sv-SE" dirty="0"/>
                        <a:t> on</a:t>
                      </a:r>
                    </a:p>
                  </a:txBody>
                  <a:tcPr/>
                </a:tc>
                <a:tc hMerge="1">
                  <a:txBody>
                    <a:bodyPr/>
                    <a:lstStyle/>
                    <a:p>
                      <a:endParaRPr lang="sv-SE" dirty="0"/>
                    </a:p>
                  </a:txBody>
                  <a:tcPr/>
                </a:tc>
                <a:extLst>
                  <a:ext uri="{0D108BD9-81ED-4DB2-BD59-A6C34878D82A}">
                    <a16:rowId xmlns:a16="http://schemas.microsoft.com/office/drawing/2014/main" val="2191074671"/>
                  </a:ext>
                </a:extLst>
              </a:tr>
              <a:tr h="370840">
                <a:tc>
                  <a:txBody>
                    <a:bodyPr/>
                    <a:lstStyle/>
                    <a:p>
                      <a:r>
                        <a:rPr lang="sv-SE" dirty="0"/>
                        <a:t>1</a:t>
                      </a:r>
                    </a:p>
                  </a:txBody>
                  <a:tcPr/>
                </a:tc>
                <a:tc>
                  <a:txBody>
                    <a:bodyPr/>
                    <a:lstStyle/>
                    <a:p>
                      <a:endParaRPr lang="sv-SE" dirty="0"/>
                    </a:p>
                  </a:txBody>
                  <a:tcPr/>
                </a:tc>
                <a:extLst>
                  <a:ext uri="{0D108BD9-81ED-4DB2-BD59-A6C34878D82A}">
                    <a16:rowId xmlns:a16="http://schemas.microsoft.com/office/drawing/2014/main" val="1695238844"/>
                  </a:ext>
                </a:extLst>
              </a:tr>
              <a:tr h="370840">
                <a:tc>
                  <a:txBody>
                    <a:bodyPr/>
                    <a:lstStyle/>
                    <a:p>
                      <a:r>
                        <a:rPr lang="sv-SE" dirty="0"/>
                        <a:t>2</a:t>
                      </a:r>
                    </a:p>
                  </a:txBody>
                  <a:tcPr/>
                </a:tc>
                <a:tc>
                  <a:txBody>
                    <a:bodyPr/>
                    <a:lstStyle/>
                    <a:p>
                      <a:endParaRPr lang="sv-SE"/>
                    </a:p>
                  </a:txBody>
                  <a:tcPr/>
                </a:tc>
                <a:extLst>
                  <a:ext uri="{0D108BD9-81ED-4DB2-BD59-A6C34878D82A}">
                    <a16:rowId xmlns:a16="http://schemas.microsoft.com/office/drawing/2014/main" val="930356405"/>
                  </a:ext>
                </a:extLst>
              </a:tr>
              <a:tr h="370840">
                <a:tc>
                  <a:txBody>
                    <a:bodyPr/>
                    <a:lstStyle/>
                    <a:p>
                      <a:r>
                        <a:rPr lang="sv-SE" dirty="0"/>
                        <a:t>3</a:t>
                      </a:r>
                    </a:p>
                  </a:txBody>
                  <a:tcPr/>
                </a:tc>
                <a:tc>
                  <a:txBody>
                    <a:bodyPr/>
                    <a:lstStyle/>
                    <a:p>
                      <a:endParaRPr lang="sv-SE" dirty="0"/>
                    </a:p>
                  </a:txBody>
                  <a:tcPr/>
                </a:tc>
                <a:extLst>
                  <a:ext uri="{0D108BD9-81ED-4DB2-BD59-A6C34878D82A}">
                    <a16:rowId xmlns:a16="http://schemas.microsoft.com/office/drawing/2014/main" val="346477556"/>
                  </a:ext>
                </a:extLst>
              </a:tr>
            </a:tbl>
          </a:graphicData>
        </a:graphic>
      </p:graphicFrame>
      <p:graphicFrame>
        <p:nvGraphicFramePr>
          <p:cNvPr id="8" name="Tabell 2">
            <a:extLst>
              <a:ext uri="{FF2B5EF4-FFF2-40B4-BE49-F238E27FC236}">
                <a16:creationId xmlns:a16="http://schemas.microsoft.com/office/drawing/2014/main" id="{36DC533B-8124-4D12-90D7-B853F3F3E2B5}"/>
              </a:ext>
            </a:extLst>
          </p:cNvPr>
          <p:cNvGraphicFramePr>
            <a:graphicFrameLocks noGrp="1"/>
          </p:cNvGraphicFramePr>
          <p:nvPr>
            <p:extLst>
              <p:ext uri="{D42A27DB-BD31-4B8C-83A1-F6EECF244321}">
                <p14:modId xmlns:p14="http://schemas.microsoft.com/office/powerpoint/2010/main" val="3315461798"/>
              </p:ext>
            </p:extLst>
          </p:nvPr>
        </p:nvGraphicFramePr>
        <p:xfrm>
          <a:off x="1698568" y="4072077"/>
          <a:ext cx="10107352" cy="1483360"/>
        </p:xfrm>
        <a:graphic>
          <a:graphicData uri="http://schemas.openxmlformats.org/drawingml/2006/table">
            <a:tbl>
              <a:tblPr firstRow="1" bandRow="1">
                <a:tableStyleId>{5C22544A-7EE6-4342-B048-85BDC9FD1C3A}</a:tableStyleId>
              </a:tblPr>
              <a:tblGrid>
                <a:gridCol w="1129897">
                  <a:extLst>
                    <a:ext uri="{9D8B030D-6E8A-4147-A177-3AD203B41FA5}">
                      <a16:colId xmlns:a16="http://schemas.microsoft.com/office/drawing/2014/main" val="2324863540"/>
                    </a:ext>
                  </a:extLst>
                </a:gridCol>
                <a:gridCol w="8977455">
                  <a:extLst>
                    <a:ext uri="{9D8B030D-6E8A-4147-A177-3AD203B41FA5}">
                      <a16:colId xmlns:a16="http://schemas.microsoft.com/office/drawing/2014/main" val="1500179505"/>
                    </a:ext>
                  </a:extLst>
                </a:gridCol>
              </a:tblGrid>
              <a:tr h="370840">
                <a:tc gridSpan="2">
                  <a:txBody>
                    <a:bodyPr/>
                    <a:lstStyle/>
                    <a:p>
                      <a:r>
                        <a:rPr lang="sv-SE" dirty="0" err="1"/>
                        <a:t>Top</a:t>
                      </a:r>
                      <a:r>
                        <a:rPr lang="sv-SE" dirty="0"/>
                        <a:t> </a:t>
                      </a:r>
                      <a:r>
                        <a:rPr lang="sv-SE" dirty="0" err="1"/>
                        <a:t>recommendations</a:t>
                      </a:r>
                      <a:endParaRPr lang="sv-SE" dirty="0"/>
                    </a:p>
                  </a:txBody>
                  <a:tcPr/>
                </a:tc>
                <a:tc hMerge="1">
                  <a:txBody>
                    <a:bodyPr/>
                    <a:lstStyle/>
                    <a:p>
                      <a:endParaRPr lang="sv-SE" dirty="0"/>
                    </a:p>
                  </a:txBody>
                  <a:tcPr/>
                </a:tc>
                <a:extLst>
                  <a:ext uri="{0D108BD9-81ED-4DB2-BD59-A6C34878D82A}">
                    <a16:rowId xmlns:a16="http://schemas.microsoft.com/office/drawing/2014/main" val="2191074671"/>
                  </a:ext>
                </a:extLst>
              </a:tr>
              <a:tr h="370840">
                <a:tc>
                  <a:txBody>
                    <a:bodyPr/>
                    <a:lstStyle/>
                    <a:p>
                      <a:r>
                        <a:rPr lang="sv-SE" dirty="0"/>
                        <a:t>1</a:t>
                      </a:r>
                    </a:p>
                  </a:txBody>
                  <a:tcPr/>
                </a:tc>
                <a:tc>
                  <a:txBody>
                    <a:bodyPr/>
                    <a:lstStyle/>
                    <a:p>
                      <a:endParaRPr lang="sv-SE"/>
                    </a:p>
                  </a:txBody>
                  <a:tcPr/>
                </a:tc>
                <a:extLst>
                  <a:ext uri="{0D108BD9-81ED-4DB2-BD59-A6C34878D82A}">
                    <a16:rowId xmlns:a16="http://schemas.microsoft.com/office/drawing/2014/main" val="1695238844"/>
                  </a:ext>
                </a:extLst>
              </a:tr>
              <a:tr h="370840">
                <a:tc>
                  <a:txBody>
                    <a:bodyPr/>
                    <a:lstStyle/>
                    <a:p>
                      <a:r>
                        <a:rPr lang="sv-SE" dirty="0"/>
                        <a:t>2</a:t>
                      </a:r>
                    </a:p>
                  </a:txBody>
                  <a:tcPr/>
                </a:tc>
                <a:tc>
                  <a:txBody>
                    <a:bodyPr/>
                    <a:lstStyle/>
                    <a:p>
                      <a:endParaRPr lang="sv-SE"/>
                    </a:p>
                  </a:txBody>
                  <a:tcPr/>
                </a:tc>
                <a:extLst>
                  <a:ext uri="{0D108BD9-81ED-4DB2-BD59-A6C34878D82A}">
                    <a16:rowId xmlns:a16="http://schemas.microsoft.com/office/drawing/2014/main" val="930356405"/>
                  </a:ext>
                </a:extLst>
              </a:tr>
              <a:tr h="370840">
                <a:tc>
                  <a:txBody>
                    <a:bodyPr/>
                    <a:lstStyle/>
                    <a:p>
                      <a:r>
                        <a:rPr lang="sv-SE" dirty="0"/>
                        <a:t>3</a:t>
                      </a:r>
                    </a:p>
                  </a:txBody>
                  <a:tcPr/>
                </a:tc>
                <a:tc>
                  <a:txBody>
                    <a:bodyPr/>
                    <a:lstStyle/>
                    <a:p>
                      <a:endParaRPr lang="sv-SE" dirty="0"/>
                    </a:p>
                  </a:txBody>
                  <a:tcPr/>
                </a:tc>
                <a:extLst>
                  <a:ext uri="{0D108BD9-81ED-4DB2-BD59-A6C34878D82A}">
                    <a16:rowId xmlns:a16="http://schemas.microsoft.com/office/drawing/2014/main" val="346477556"/>
                  </a:ext>
                </a:extLst>
              </a:tr>
            </a:tbl>
          </a:graphicData>
        </a:graphic>
      </p:graphicFrame>
    </p:spTree>
    <p:extLst>
      <p:ext uri="{BB962C8B-B14F-4D97-AF65-F5344CB8AC3E}">
        <p14:creationId xmlns:p14="http://schemas.microsoft.com/office/powerpoint/2010/main" val="544975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D9543C04-DCCD-4742-ABDA-0159C42CA063}"/>
              </a:ext>
            </a:extLst>
          </p:cNvPr>
          <p:cNvSpPr>
            <a:spLocks noGrp="1"/>
          </p:cNvSpPr>
          <p:nvPr>
            <p:ph type="title"/>
          </p:nvPr>
        </p:nvSpPr>
        <p:spPr/>
        <p:txBody>
          <a:bodyPr/>
          <a:lstStyle/>
          <a:p>
            <a:r>
              <a:rPr lang="sv-SE" dirty="0" err="1"/>
              <a:t>Lesson</a:t>
            </a:r>
            <a:r>
              <a:rPr lang="sv-SE" dirty="0"/>
              <a:t> </a:t>
            </a:r>
            <a:r>
              <a:rPr lang="sv-SE" dirty="0" err="1"/>
              <a:t>Learned</a:t>
            </a:r>
            <a:r>
              <a:rPr lang="sv-SE" dirty="0"/>
              <a:t> </a:t>
            </a:r>
            <a:r>
              <a:rPr lang="sv-SE" dirty="0" err="1"/>
              <a:t>Report</a:t>
            </a:r>
            <a:endParaRPr lang="sv-SE" dirty="0"/>
          </a:p>
        </p:txBody>
      </p:sp>
      <p:sp>
        <p:nvSpPr>
          <p:cNvPr id="5" name="Platshållare för innehåll 4">
            <a:extLst>
              <a:ext uri="{FF2B5EF4-FFF2-40B4-BE49-F238E27FC236}">
                <a16:creationId xmlns:a16="http://schemas.microsoft.com/office/drawing/2014/main" id="{4BF7897B-24EF-45EF-8A98-9608B952AC02}"/>
              </a:ext>
            </a:extLst>
          </p:cNvPr>
          <p:cNvSpPr>
            <a:spLocks noGrp="1"/>
          </p:cNvSpPr>
          <p:nvPr>
            <p:ph idx="1"/>
          </p:nvPr>
        </p:nvSpPr>
        <p:spPr>
          <a:xfrm>
            <a:off x="1615440" y="1449421"/>
            <a:ext cx="10190480" cy="950879"/>
          </a:xfrm>
        </p:spPr>
        <p:txBody>
          <a:bodyPr/>
          <a:lstStyle/>
          <a:p>
            <a:r>
              <a:rPr lang="en-US" sz="1800" dirty="0"/>
              <a:t>It´s important to capture all aspects of a project from all stakeholders. By giving examples of areas of a project will help the stakeholders gather their thoughts. It´s important that all lessons have a clear improvement suggestion.</a:t>
            </a:r>
            <a:endParaRPr lang="sv-SE" sz="1800" dirty="0"/>
          </a:p>
        </p:txBody>
      </p:sp>
      <p:sp>
        <p:nvSpPr>
          <p:cNvPr id="6" name="Platshållare för text 5">
            <a:extLst>
              <a:ext uri="{FF2B5EF4-FFF2-40B4-BE49-F238E27FC236}">
                <a16:creationId xmlns:a16="http://schemas.microsoft.com/office/drawing/2014/main" id="{4422817B-BA45-4D64-B578-DAED2483EB69}"/>
              </a:ext>
            </a:extLst>
          </p:cNvPr>
          <p:cNvSpPr>
            <a:spLocks noGrp="1"/>
          </p:cNvSpPr>
          <p:nvPr>
            <p:ph type="body" sz="quarter" idx="10"/>
          </p:nvPr>
        </p:nvSpPr>
        <p:spPr/>
        <p:txBody>
          <a:bodyPr/>
          <a:lstStyle/>
          <a:p>
            <a:r>
              <a:rPr lang="sv-SE" dirty="0"/>
              <a:t>Capturing different areas</a:t>
            </a:r>
          </a:p>
        </p:txBody>
      </p:sp>
      <p:graphicFrame>
        <p:nvGraphicFramePr>
          <p:cNvPr id="3" name="Tabell 2">
            <a:extLst>
              <a:ext uri="{FF2B5EF4-FFF2-40B4-BE49-F238E27FC236}">
                <a16:creationId xmlns:a16="http://schemas.microsoft.com/office/drawing/2014/main" id="{BA0FEBC4-1B19-47B0-8830-ACC93EACD6BC}"/>
              </a:ext>
            </a:extLst>
          </p:cNvPr>
          <p:cNvGraphicFramePr>
            <a:graphicFrameLocks noGrp="1"/>
          </p:cNvGraphicFramePr>
          <p:nvPr>
            <p:extLst>
              <p:ext uri="{D42A27DB-BD31-4B8C-83A1-F6EECF244321}">
                <p14:modId xmlns:p14="http://schemas.microsoft.com/office/powerpoint/2010/main" val="1529651457"/>
              </p:ext>
            </p:extLst>
          </p:nvPr>
        </p:nvGraphicFramePr>
        <p:xfrm>
          <a:off x="1701741" y="2379517"/>
          <a:ext cx="9904904" cy="4389120"/>
        </p:xfrm>
        <a:graphic>
          <a:graphicData uri="http://schemas.openxmlformats.org/drawingml/2006/table">
            <a:tbl>
              <a:tblPr firstRow="1" firstCol="1" bandRow="1">
                <a:tableStyleId>{5C22544A-7EE6-4342-B048-85BDC9FD1C3A}</a:tableStyleId>
              </a:tblPr>
              <a:tblGrid>
                <a:gridCol w="3300906">
                  <a:extLst>
                    <a:ext uri="{9D8B030D-6E8A-4147-A177-3AD203B41FA5}">
                      <a16:colId xmlns:a16="http://schemas.microsoft.com/office/drawing/2014/main" val="1864923437"/>
                    </a:ext>
                  </a:extLst>
                </a:gridCol>
                <a:gridCol w="3301999">
                  <a:extLst>
                    <a:ext uri="{9D8B030D-6E8A-4147-A177-3AD203B41FA5}">
                      <a16:colId xmlns:a16="http://schemas.microsoft.com/office/drawing/2014/main" val="488599763"/>
                    </a:ext>
                  </a:extLst>
                </a:gridCol>
                <a:gridCol w="3301999">
                  <a:extLst>
                    <a:ext uri="{9D8B030D-6E8A-4147-A177-3AD203B41FA5}">
                      <a16:colId xmlns:a16="http://schemas.microsoft.com/office/drawing/2014/main" val="2184107685"/>
                    </a:ext>
                  </a:extLst>
                </a:gridCol>
              </a:tblGrid>
              <a:tr h="229177">
                <a:tc>
                  <a:txBody>
                    <a:bodyPr/>
                    <a:lstStyle/>
                    <a:p>
                      <a:pPr>
                        <a:spcAft>
                          <a:spcPts val="0"/>
                        </a:spcAft>
                      </a:pPr>
                      <a:r>
                        <a:rPr lang="sv-SE" sz="1600">
                          <a:effectLst/>
                        </a:rPr>
                        <a:t>Areas</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What worked well</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What can be improved</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668280987"/>
                  </a:ext>
                </a:extLst>
              </a:tr>
              <a:tr h="229177">
                <a:tc>
                  <a:txBody>
                    <a:bodyPr/>
                    <a:lstStyle/>
                    <a:p>
                      <a:pPr>
                        <a:spcAft>
                          <a:spcPts val="0"/>
                        </a:spcAft>
                      </a:pPr>
                      <a:r>
                        <a:rPr lang="sv-SE" sz="1600" b="0" dirty="0">
                          <a:effectLst/>
                        </a:rPr>
                        <a:t>Communication</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972105686"/>
                  </a:ext>
                </a:extLst>
              </a:tr>
              <a:tr h="229177">
                <a:tc>
                  <a:txBody>
                    <a:bodyPr/>
                    <a:lstStyle/>
                    <a:p>
                      <a:pPr>
                        <a:spcAft>
                          <a:spcPts val="0"/>
                        </a:spcAft>
                      </a:pPr>
                      <a:r>
                        <a:rPr lang="sv-SE" sz="1600" b="0" dirty="0">
                          <a:effectLst/>
                        </a:rPr>
                        <a:t>Change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927392251"/>
                  </a:ext>
                </a:extLst>
              </a:tr>
              <a:tr h="229177">
                <a:tc>
                  <a:txBody>
                    <a:bodyPr/>
                    <a:lstStyle/>
                    <a:p>
                      <a:pPr>
                        <a:spcAft>
                          <a:spcPts val="0"/>
                        </a:spcAft>
                      </a:pPr>
                      <a:r>
                        <a:rPr lang="sv-SE" sz="1600" b="0" dirty="0" err="1">
                          <a:effectLst/>
                        </a:rPr>
                        <a:t>Issue</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90001525"/>
                  </a:ext>
                </a:extLst>
              </a:tr>
              <a:tr h="229177">
                <a:tc>
                  <a:txBody>
                    <a:bodyPr/>
                    <a:lstStyle/>
                    <a:p>
                      <a:pPr>
                        <a:spcAft>
                          <a:spcPts val="0"/>
                        </a:spcAft>
                      </a:pPr>
                      <a:r>
                        <a:rPr lang="sv-SE" sz="1600" b="0">
                          <a:effectLst/>
                        </a:rPr>
                        <a:t>Risk management</a:t>
                      </a:r>
                      <a:endParaRPr lang="sv-SE" sz="1600" b="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895094124"/>
                  </a:ext>
                </a:extLst>
              </a:tr>
              <a:tr h="229177">
                <a:tc>
                  <a:txBody>
                    <a:bodyPr/>
                    <a:lstStyle/>
                    <a:p>
                      <a:pPr>
                        <a:spcAft>
                          <a:spcPts val="0"/>
                        </a:spcAft>
                      </a:pPr>
                      <a:r>
                        <a:rPr lang="sv-SE" sz="1600" b="0" dirty="0" err="1">
                          <a:effectLst/>
                        </a:rPr>
                        <a:t>Time</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314537312"/>
                  </a:ext>
                </a:extLst>
              </a:tr>
              <a:tr h="229177">
                <a:tc>
                  <a:txBody>
                    <a:bodyPr/>
                    <a:lstStyle/>
                    <a:p>
                      <a:pPr>
                        <a:spcAft>
                          <a:spcPts val="0"/>
                        </a:spcAft>
                      </a:pPr>
                      <a:r>
                        <a:rPr lang="sv-SE" sz="1600" b="0" dirty="0" err="1">
                          <a:effectLst/>
                        </a:rPr>
                        <a:t>Quality</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92675342"/>
                  </a:ext>
                </a:extLst>
              </a:tr>
              <a:tr h="229177">
                <a:tc>
                  <a:txBody>
                    <a:bodyPr/>
                    <a:lstStyle/>
                    <a:p>
                      <a:pPr>
                        <a:spcAft>
                          <a:spcPts val="0"/>
                        </a:spcAft>
                      </a:pPr>
                      <a:r>
                        <a:rPr lang="sv-SE" sz="1600" b="0" dirty="0" err="1">
                          <a:effectLst/>
                        </a:rPr>
                        <a:t>Scope</a:t>
                      </a:r>
                      <a:r>
                        <a:rPr lang="sv-SE" sz="1600" b="0" dirty="0">
                          <a:effectLst/>
                        </a:rPr>
                        <a:t> handling</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790245868"/>
                  </a:ext>
                </a:extLst>
              </a:tr>
              <a:tr h="229177">
                <a:tc>
                  <a:txBody>
                    <a:bodyPr/>
                    <a:lstStyle/>
                    <a:p>
                      <a:pPr>
                        <a:spcAft>
                          <a:spcPts val="0"/>
                        </a:spcAft>
                      </a:pPr>
                      <a:r>
                        <a:rPr lang="sv-SE" sz="1600" b="0" dirty="0">
                          <a:effectLst/>
                        </a:rPr>
                        <a:t>Benefit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94771731"/>
                  </a:ext>
                </a:extLst>
              </a:tr>
              <a:tr h="229177">
                <a:tc>
                  <a:txBody>
                    <a:bodyPr/>
                    <a:lstStyle/>
                    <a:p>
                      <a:pPr>
                        <a:spcAft>
                          <a:spcPts val="0"/>
                        </a:spcAft>
                      </a:pPr>
                      <a:r>
                        <a:rPr lang="sv-SE" sz="1600" b="0" dirty="0">
                          <a:effectLst/>
                        </a:rPr>
                        <a:t>Planning</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208194618"/>
                  </a:ext>
                </a:extLst>
              </a:tr>
              <a:tr h="229177">
                <a:tc>
                  <a:txBody>
                    <a:bodyPr/>
                    <a:lstStyle/>
                    <a:p>
                      <a:pPr>
                        <a:spcAft>
                          <a:spcPts val="0"/>
                        </a:spcAft>
                      </a:pPr>
                      <a:r>
                        <a:rPr lang="sv-SE" sz="1600" b="0" dirty="0">
                          <a:effectLst/>
                        </a:rPr>
                        <a:t>Team </a:t>
                      </a:r>
                      <a:r>
                        <a:rPr lang="sv-SE" sz="1600" b="0" dirty="0" err="1">
                          <a:effectLst/>
                        </a:rPr>
                        <a:t>collaboration</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70014424"/>
                  </a:ext>
                </a:extLst>
              </a:tr>
              <a:tr h="229177">
                <a:tc>
                  <a:txBody>
                    <a:bodyPr/>
                    <a:lstStyle/>
                    <a:p>
                      <a:pPr>
                        <a:spcAft>
                          <a:spcPts val="0"/>
                        </a:spcAft>
                      </a:pPr>
                      <a:r>
                        <a:rPr lang="sv-SE" sz="1600" b="0" dirty="0" err="1">
                          <a:effectLst/>
                        </a:rPr>
                        <a:t>Supplier</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61307210"/>
                  </a:ext>
                </a:extLst>
              </a:tr>
              <a:tr h="229177">
                <a:tc>
                  <a:txBody>
                    <a:bodyPr/>
                    <a:lstStyle/>
                    <a:p>
                      <a:pPr>
                        <a:spcAft>
                          <a:spcPts val="0"/>
                        </a:spcAft>
                      </a:pPr>
                      <a:r>
                        <a:rPr lang="sv-SE" sz="1600" b="0" dirty="0">
                          <a:effectLst/>
                        </a:rPr>
                        <a:t>Project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101217318"/>
                  </a:ext>
                </a:extLst>
              </a:tr>
              <a:tr h="229177">
                <a:tc>
                  <a:txBody>
                    <a:bodyPr/>
                    <a:lstStyle/>
                    <a:p>
                      <a:pPr>
                        <a:spcAft>
                          <a:spcPts val="0"/>
                        </a:spcAft>
                      </a:pPr>
                      <a:r>
                        <a:rPr lang="sv-SE" sz="1600" b="0" dirty="0" err="1">
                          <a:effectLst/>
                        </a:rPr>
                        <a:t>Resource</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36078036"/>
                  </a:ext>
                </a:extLst>
              </a:tr>
              <a:tr h="229177">
                <a:tc>
                  <a:txBody>
                    <a:bodyPr/>
                    <a:lstStyle/>
                    <a:p>
                      <a:pPr>
                        <a:spcAft>
                          <a:spcPts val="0"/>
                        </a:spcAft>
                      </a:pPr>
                      <a:r>
                        <a:rPr lang="sv-SE" sz="1600" b="0" dirty="0" err="1">
                          <a:effectLst/>
                        </a:rPr>
                        <a:t>Reporting</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310913938"/>
                  </a:ext>
                </a:extLst>
              </a:tr>
              <a:tr h="229177">
                <a:tc>
                  <a:txBody>
                    <a:bodyPr/>
                    <a:lstStyle/>
                    <a:p>
                      <a:pPr>
                        <a:spcAft>
                          <a:spcPts val="0"/>
                        </a:spcAft>
                      </a:pPr>
                      <a:r>
                        <a:rPr lang="sv-SE" sz="1600" b="0" dirty="0" err="1">
                          <a:effectLst/>
                        </a:rPr>
                        <a:t>Handovers</a:t>
                      </a:r>
                      <a:r>
                        <a:rPr lang="sv-SE" sz="1600" b="0" dirty="0">
                          <a:effectLst/>
                        </a:rPr>
                        <a:t> from </a:t>
                      </a:r>
                      <a:r>
                        <a:rPr lang="sv-SE" sz="1600" b="0" dirty="0" err="1">
                          <a:effectLst/>
                        </a:rPr>
                        <a:t>project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20534898"/>
                  </a:ext>
                </a:extLst>
              </a:tr>
              <a:tr h="229177">
                <a:tc>
                  <a:txBody>
                    <a:bodyPr/>
                    <a:lstStyle/>
                    <a:p>
                      <a:pPr>
                        <a:spcAft>
                          <a:spcPts val="0"/>
                        </a:spcAft>
                      </a:pPr>
                      <a:r>
                        <a:rPr lang="sv-SE" sz="1600" b="0" dirty="0" err="1">
                          <a:effectLst/>
                        </a:rPr>
                        <a:t>Directing</a:t>
                      </a:r>
                      <a:r>
                        <a:rPr lang="sv-SE" sz="1600" b="0" dirty="0">
                          <a:effectLst/>
                        </a:rPr>
                        <a:t> </a:t>
                      </a:r>
                      <a:r>
                        <a:rPr lang="sv-SE" sz="1600" b="0" dirty="0" err="1">
                          <a:effectLst/>
                        </a:rPr>
                        <a:t>project</a:t>
                      </a:r>
                      <a:r>
                        <a:rPr lang="sv-SE" sz="1600" b="0" dirty="0">
                          <a:effectLst/>
                        </a:rPr>
                        <a:t> (Project Board)</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761279916"/>
                  </a:ext>
                </a:extLst>
              </a:tr>
              <a:tr h="229177">
                <a:tc>
                  <a:txBody>
                    <a:bodyPr/>
                    <a:lstStyle/>
                    <a:p>
                      <a:pPr>
                        <a:spcAft>
                          <a:spcPts val="0"/>
                        </a:spcAft>
                      </a:pPr>
                      <a:r>
                        <a:rPr lang="sv-SE" sz="1600" b="0" dirty="0" err="1">
                          <a:effectLst/>
                        </a:rPr>
                        <a:t>Others</a:t>
                      </a:r>
                      <a:r>
                        <a:rPr lang="sv-SE" sz="1600" b="0" dirty="0">
                          <a:effectLst/>
                        </a:rPr>
                        <a:t> areas</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dirty="0">
                          <a:effectLst/>
                        </a:rPr>
                        <a:t> </a:t>
                      </a:r>
                      <a:endParaRPr lang="sv-SE"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646991934"/>
                  </a:ext>
                </a:extLst>
              </a:tr>
            </a:tbl>
          </a:graphicData>
        </a:graphic>
      </p:graphicFrame>
    </p:spTree>
    <p:extLst>
      <p:ext uri="{BB962C8B-B14F-4D97-AF65-F5344CB8AC3E}">
        <p14:creationId xmlns:p14="http://schemas.microsoft.com/office/powerpoint/2010/main" val="286706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D9543C04-DCCD-4742-ABDA-0159C42CA063}"/>
              </a:ext>
            </a:extLst>
          </p:cNvPr>
          <p:cNvSpPr>
            <a:spLocks noGrp="1"/>
          </p:cNvSpPr>
          <p:nvPr>
            <p:ph type="title"/>
          </p:nvPr>
        </p:nvSpPr>
        <p:spPr/>
        <p:txBody>
          <a:bodyPr/>
          <a:lstStyle/>
          <a:p>
            <a:r>
              <a:rPr lang="sv-SE" dirty="0" err="1"/>
              <a:t>Lesson</a:t>
            </a:r>
            <a:r>
              <a:rPr lang="sv-SE" dirty="0"/>
              <a:t> </a:t>
            </a:r>
            <a:r>
              <a:rPr lang="sv-SE" dirty="0" err="1"/>
              <a:t>Learned</a:t>
            </a:r>
            <a:r>
              <a:rPr lang="sv-SE" dirty="0"/>
              <a:t> </a:t>
            </a:r>
            <a:r>
              <a:rPr lang="sv-SE" dirty="0" err="1"/>
              <a:t>Report</a:t>
            </a:r>
            <a:endParaRPr lang="sv-SE" dirty="0"/>
          </a:p>
        </p:txBody>
      </p:sp>
      <p:sp>
        <p:nvSpPr>
          <p:cNvPr id="5" name="Platshållare för innehåll 4">
            <a:extLst>
              <a:ext uri="{FF2B5EF4-FFF2-40B4-BE49-F238E27FC236}">
                <a16:creationId xmlns:a16="http://schemas.microsoft.com/office/drawing/2014/main" id="{4BF7897B-24EF-45EF-8A98-9608B952AC02}"/>
              </a:ext>
            </a:extLst>
          </p:cNvPr>
          <p:cNvSpPr>
            <a:spLocks noGrp="1"/>
          </p:cNvSpPr>
          <p:nvPr>
            <p:ph idx="1"/>
          </p:nvPr>
        </p:nvSpPr>
        <p:spPr>
          <a:xfrm>
            <a:off x="1615440" y="1449421"/>
            <a:ext cx="10190480" cy="950879"/>
          </a:xfrm>
        </p:spPr>
        <p:txBody>
          <a:bodyPr/>
          <a:lstStyle/>
          <a:p>
            <a:r>
              <a:rPr lang="en-GB" sz="1800"/>
              <a:t>It could sometimes be beneficial to capture the lessons from the stakeholder from interviews, but in other cases it could be gathered through questionnaires or a workshop where the stakeholders write post-its:</a:t>
            </a:r>
          </a:p>
        </p:txBody>
      </p:sp>
      <p:sp>
        <p:nvSpPr>
          <p:cNvPr id="6" name="Platshållare för text 5">
            <a:extLst>
              <a:ext uri="{FF2B5EF4-FFF2-40B4-BE49-F238E27FC236}">
                <a16:creationId xmlns:a16="http://schemas.microsoft.com/office/drawing/2014/main" id="{4422817B-BA45-4D64-B578-DAED2483EB69}"/>
              </a:ext>
            </a:extLst>
          </p:cNvPr>
          <p:cNvSpPr>
            <a:spLocks noGrp="1"/>
          </p:cNvSpPr>
          <p:nvPr>
            <p:ph type="body" sz="quarter" idx="10"/>
          </p:nvPr>
        </p:nvSpPr>
        <p:spPr/>
        <p:txBody>
          <a:bodyPr/>
          <a:lstStyle/>
          <a:p>
            <a:r>
              <a:rPr lang="en-GB" dirty="0"/>
              <a:t>Capturing in practice</a:t>
            </a:r>
          </a:p>
        </p:txBody>
      </p:sp>
      <p:graphicFrame>
        <p:nvGraphicFramePr>
          <p:cNvPr id="3" name="Tabell 2">
            <a:extLst>
              <a:ext uri="{FF2B5EF4-FFF2-40B4-BE49-F238E27FC236}">
                <a16:creationId xmlns:a16="http://schemas.microsoft.com/office/drawing/2014/main" id="{BA0FEBC4-1B19-47B0-8830-ACC93EACD6BC}"/>
              </a:ext>
            </a:extLst>
          </p:cNvPr>
          <p:cNvGraphicFramePr>
            <a:graphicFrameLocks noGrp="1"/>
          </p:cNvGraphicFramePr>
          <p:nvPr/>
        </p:nvGraphicFramePr>
        <p:xfrm>
          <a:off x="1701741" y="2379517"/>
          <a:ext cx="9904904" cy="4389120"/>
        </p:xfrm>
        <a:graphic>
          <a:graphicData uri="http://schemas.openxmlformats.org/drawingml/2006/table">
            <a:tbl>
              <a:tblPr firstRow="1" firstCol="1" bandRow="1">
                <a:tableStyleId>{5C22544A-7EE6-4342-B048-85BDC9FD1C3A}</a:tableStyleId>
              </a:tblPr>
              <a:tblGrid>
                <a:gridCol w="3300906">
                  <a:extLst>
                    <a:ext uri="{9D8B030D-6E8A-4147-A177-3AD203B41FA5}">
                      <a16:colId xmlns:a16="http://schemas.microsoft.com/office/drawing/2014/main" val="1864923437"/>
                    </a:ext>
                  </a:extLst>
                </a:gridCol>
                <a:gridCol w="3301999">
                  <a:extLst>
                    <a:ext uri="{9D8B030D-6E8A-4147-A177-3AD203B41FA5}">
                      <a16:colId xmlns:a16="http://schemas.microsoft.com/office/drawing/2014/main" val="488599763"/>
                    </a:ext>
                  </a:extLst>
                </a:gridCol>
                <a:gridCol w="3301999">
                  <a:extLst>
                    <a:ext uri="{9D8B030D-6E8A-4147-A177-3AD203B41FA5}">
                      <a16:colId xmlns:a16="http://schemas.microsoft.com/office/drawing/2014/main" val="2184107685"/>
                    </a:ext>
                  </a:extLst>
                </a:gridCol>
              </a:tblGrid>
              <a:tr h="229177">
                <a:tc>
                  <a:txBody>
                    <a:bodyPr/>
                    <a:lstStyle/>
                    <a:p>
                      <a:pPr>
                        <a:spcAft>
                          <a:spcPts val="0"/>
                        </a:spcAft>
                      </a:pPr>
                      <a:r>
                        <a:rPr lang="sv-SE" sz="1600" dirty="0">
                          <a:effectLst/>
                        </a:rPr>
                        <a:t>Areas</a:t>
                      </a:r>
                      <a:endParaRPr lang="sv-SE" sz="160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What worked well</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What can be improved</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668280987"/>
                  </a:ext>
                </a:extLst>
              </a:tr>
              <a:tr h="229177">
                <a:tc>
                  <a:txBody>
                    <a:bodyPr/>
                    <a:lstStyle/>
                    <a:p>
                      <a:pPr>
                        <a:spcAft>
                          <a:spcPts val="0"/>
                        </a:spcAft>
                      </a:pPr>
                      <a:r>
                        <a:rPr lang="sv-SE" sz="1600" b="0" dirty="0">
                          <a:effectLst/>
                        </a:rPr>
                        <a:t>Communication</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972105686"/>
                  </a:ext>
                </a:extLst>
              </a:tr>
              <a:tr h="229177">
                <a:tc>
                  <a:txBody>
                    <a:bodyPr/>
                    <a:lstStyle/>
                    <a:p>
                      <a:pPr>
                        <a:spcAft>
                          <a:spcPts val="0"/>
                        </a:spcAft>
                      </a:pPr>
                      <a:r>
                        <a:rPr lang="sv-SE" sz="1600" b="0" dirty="0">
                          <a:effectLst/>
                        </a:rPr>
                        <a:t>Change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927392251"/>
                  </a:ext>
                </a:extLst>
              </a:tr>
              <a:tr h="229177">
                <a:tc>
                  <a:txBody>
                    <a:bodyPr/>
                    <a:lstStyle/>
                    <a:p>
                      <a:pPr>
                        <a:spcAft>
                          <a:spcPts val="0"/>
                        </a:spcAft>
                      </a:pPr>
                      <a:r>
                        <a:rPr lang="sv-SE" sz="1600" b="0" dirty="0" err="1">
                          <a:effectLst/>
                        </a:rPr>
                        <a:t>Issue</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90001525"/>
                  </a:ext>
                </a:extLst>
              </a:tr>
              <a:tr h="229177">
                <a:tc>
                  <a:txBody>
                    <a:bodyPr/>
                    <a:lstStyle/>
                    <a:p>
                      <a:pPr>
                        <a:spcAft>
                          <a:spcPts val="0"/>
                        </a:spcAft>
                      </a:pPr>
                      <a:r>
                        <a:rPr lang="sv-SE" sz="1600" b="0">
                          <a:effectLst/>
                        </a:rPr>
                        <a:t>Risk management</a:t>
                      </a:r>
                      <a:endParaRPr lang="sv-SE" sz="1600" b="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895094124"/>
                  </a:ext>
                </a:extLst>
              </a:tr>
              <a:tr h="229177">
                <a:tc>
                  <a:txBody>
                    <a:bodyPr/>
                    <a:lstStyle/>
                    <a:p>
                      <a:pPr>
                        <a:spcAft>
                          <a:spcPts val="0"/>
                        </a:spcAft>
                      </a:pPr>
                      <a:r>
                        <a:rPr lang="sv-SE" sz="1600" b="0" dirty="0" err="1">
                          <a:effectLst/>
                        </a:rPr>
                        <a:t>Time</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314537312"/>
                  </a:ext>
                </a:extLst>
              </a:tr>
              <a:tr h="229177">
                <a:tc>
                  <a:txBody>
                    <a:bodyPr/>
                    <a:lstStyle/>
                    <a:p>
                      <a:pPr>
                        <a:spcAft>
                          <a:spcPts val="0"/>
                        </a:spcAft>
                      </a:pPr>
                      <a:r>
                        <a:rPr lang="sv-SE" sz="1600" b="0" dirty="0" err="1">
                          <a:effectLst/>
                        </a:rPr>
                        <a:t>Quality</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92675342"/>
                  </a:ext>
                </a:extLst>
              </a:tr>
              <a:tr h="229177">
                <a:tc>
                  <a:txBody>
                    <a:bodyPr/>
                    <a:lstStyle/>
                    <a:p>
                      <a:pPr>
                        <a:spcAft>
                          <a:spcPts val="0"/>
                        </a:spcAft>
                      </a:pPr>
                      <a:r>
                        <a:rPr lang="sv-SE" sz="1600" b="0" dirty="0" err="1">
                          <a:effectLst/>
                        </a:rPr>
                        <a:t>Scope</a:t>
                      </a:r>
                      <a:r>
                        <a:rPr lang="sv-SE" sz="1600" b="0" dirty="0">
                          <a:effectLst/>
                        </a:rPr>
                        <a:t> handling</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790245868"/>
                  </a:ext>
                </a:extLst>
              </a:tr>
              <a:tr h="229177">
                <a:tc>
                  <a:txBody>
                    <a:bodyPr/>
                    <a:lstStyle/>
                    <a:p>
                      <a:pPr>
                        <a:spcAft>
                          <a:spcPts val="0"/>
                        </a:spcAft>
                      </a:pPr>
                      <a:r>
                        <a:rPr lang="sv-SE" sz="1600" b="0" dirty="0">
                          <a:effectLst/>
                        </a:rPr>
                        <a:t>Benefit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94771731"/>
                  </a:ext>
                </a:extLst>
              </a:tr>
              <a:tr h="229177">
                <a:tc>
                  <a:txBody>
                    <a:bodyPr/>
                    <a:lstStyle/>
                    <a:p>
                      <a:pPr>
                        <a:spcAft>
                          <a:spcPts val="0"/>
                        </a:spcAft>
                      </a:pPr>
                      <a:r>
                        <a:rPr lang="sv-SE" sz="1600" b="0" dirty="0">
                          <a:effectLst/>
                        </a:rPr>
                        <a:t>Planning</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208194618"/>
                  </a:ext>
                </a:extLst>
              </a:tr>
              <a:tr h="229177">
                <a:tc>
                  <a:txBody>
                    <a:bodyPr/>
                    <a:lstStyle/>
                    <a:p>
                      <a:pPr>
                        <a:spcAft>
                          <a:spcPts val="0"/>
                        </a:spcAft>
                      </a:pPr>
                      <a:r>
                        <a:rPr lang="sv-SE" sz="1600" b="0" dirty="0">
                          <a:effectLst/>
                        </a:rPr>
                        <a:t>Team </a:t>
                      </a:r>
                      <a:r>
                        <a:rPr lang="sv-SE" sz="1600" b="0" dirty="0" err="1">
                          <a:effectLst/>
                        </a:rPr>
                        <a:t>collaboration</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70014424"/>
                  </a:ext>
                </a:extLst>
              </a:tr>
              <a:tr h="229177">
                <a:tc>
                  <a:txBody>
                    <a:bodyPr/>
                    <a:lstStyle/>
                    <a:p>
                      <a:pPr>
                        <a:spcAft>
                          <a:spcPts val="0"/>
                        </a:spcAft>
                      </a:pPr>
                      <a:r>
                        <a:rPr lang="sv-SE" sz="1600" b="0" dirty="0" err="1">
                          <a:effectLst/>
                        </a:rPr>
                        <a:t>Supplier</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61307210"/>
                  </a:ext>
                </a:extLst>
              </a:tr>
              <a:tr h="229177">
                <a:tc>
                  <a:txBody>
                    <a:bodyPr/>
                    <a:lstStyle/>
                    <a:p>
                      <a:pPr>
                        <a:spcAft>
                          <a:spcPts val="0"/>
                        </a:spcAft>
                      </a:pPr>
                      <a:r>
                        <a:rPr lang="sv-SE" sz="1600" b="0" dirty="0">
                          <a:effectLst/>
                        </a:rPr>
                        <a:t>Project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101217318"/>
                  </a:ext>
                </a:extLst>
              </a:tr>
              <a:tr h="229177">
                <a:tc>
                  <a:txBody>
                    <a:bodyPr/>
                    <a:lstStyle/>
                    <a:p>
                      <a:pPr>
                        <a:spcAft>
                          <a:spcPts val="0"/>
                        </a:spcAft>
                      </a:pPr>
                      <a:r>
                        <a:rPr lang="sv-SE" sz="1600" b="0" dirty="0" err="1">
                          <a:effectLst/>
                        </a:rPr>
                        <a:t>Resource</a:t>
                      </a:r>
                      <a:r>
                        <a:rPr lang="sv-SE" sz="1600" b="0" dirty="0">
                          <a:effectLst/>
                        </a:rPr>
                        <a:t> management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36078036"/>
                  </a:ext>
                </a:extLst>
              </a:tr>
              <a:tr h="229177">
                <a:tc>
                  <a:txBody>
                    <a:bodyPr/>
                    <a:lstStyle/>
                    <a:p>
                      <a:pPr>
                        <a:spcAft>
                          <a:spcPts val="0"/>
                        </a:spcAft>
                      </a:pPr>
                      <a:r>
                        <a:rPr lang="sv-SE" sz="1600" b="0" dirty="0" err="1">
                          <a:effectLst/>
                        </a:rPr>
                        <a:t>Reporting</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310913938"/>
                  </a:ext>
                </a:extLst>
              </a:tr>
              <a:tr h="229177">
                <a:tc>
                  <a:txBody>
                    <a:bodyPr/>
                    <a:lstStyle/>
                    <a:p>
                      <a:pPr>
                        <a:spcAft>
                          <a:spcPts val="0"/>
                        </a:spcAft>
                      </a:pPr>
                      <a:r>
                        <a:rPr lang="sv-SE" sz="1600" b="0" dirty="0" err="1">
                          <a:effectLst/>
                        </a:rPr>
                        <a:t>Handovers</a:t>
                      </a:r>
                      <a:r>
                        <a:rPr lang="sv-SE" sz="1600" b="0" dirty="0">
                          <a:effectLst/>
                        </a:rPr>
                        <a:t> from </a:t>
                      </a:r>
                      <a:r>
                        <a:rPr lang="sv-SE" sz="1600" b="0" dirty="0" err="1">
                          <a:effectLst/>
                        </a:rPr>
                        <a:t>project</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20534898"/>
                  </a:ext>
                </a:extLst>
              </a:tr>
              <a:tr h="229177">
                <a:tc>
                  <a:txBody>
                    <a:bodyPr/>
                    <a:lstStyle/>
                    <a:p>
                      <a:pPr>
                        <a:spcAft>
                          <a:spcPts val="0"/>
                        </a:spcAft>
                      </a:pPr>
                      <a:r>
                        <a:rPr lang="sv-SE" sz="1600" b="0" dirty="0" err="1">
                          <a:effectLst/>
                        </a:rPr>
                        <a:t>Directing</a:t>
                      </a:r>
                      <a:r>
                        <a:rPr lang="sv-SE" sz="1600" b="0" dirty="0">
                          <a:effectLst/>
                        </a:rPr>
                        <a:t> </a:t>
                      </a:r>
                      <a:r>
                        <a:rPr lang="sv-SE" sz="1600" b="0" dirty="0" err="1">
                          <a:effectLst/>
                        </a:rPr>
                        <a:t>project</a:t>
                      </a:r>
                      <a:r>
                        <a:rPr lang="sv-SE" sz="1600" b="0" dirty="0">
                          <a:effectLst/>
                        </a:rPr>
                        <a:t> (Project Board)</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761279916"/>
                  </a:ext>
                </a:extLst>
              </a:tr>
              <a:tr h="229177">
                <a:tc>
                  <a:txBody>
                    <a:bodyPr/>
                    <a:lstStyle/>
                    <a:p>
                      <a:pPr>
                        <a:spcAft>
                          <a:spcPts val="0"/>
                        </a:spcAft>
                      </a:pPr>
                      <a:r>
                        <a:rPr lang="sv-SE" sz="1600" b="0" dirty="0" err="1">
                          <a:effectLst/>
                        </a:rPr>
                        <a:t>Others</a:t>
                      </a:r>
                      <a:r>
                        <a:rPr lang="sv-SE" sz="1600" b="0" dirty="0">
                          <a:effectLst/>
                        </a:rPr>
                        <a:t> areas</a:t>
                      </a:r>
                      <a:endParaRPr lang="sv-SE" sz="1600" b="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a:effectLst/>
                        </a:rPr>
                        <a:t> </a:t>
                      </a:r>
                      <a:endParaRPr lang="sv-SE" sz="16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sv-SE" sz="1600" dirty="0">
                          <a:effectLst/>
                        </a:rPr>
                        <a:t> </a:t>
                      </a:r>
                      <a:endParaRPr lang="sv-SE"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646991934"/>
                  </a:ext>
                </a:extLst>
              </a:tr>
            </a:tbl>
          </a:graphicData>
        </a:graphic>
      </p:graphicFrame>
      <p:sp>
        <p:nvSpPr>
          <p:cNvPr id="2" name="Rektangel: ett klippt hörn 1">
            <a:extLst>
              <a:ext uri="{FF2B5EF4-FFF2-40B4-BE49-F238E27FC236}">
                <a16:creationId xmlns:a16="http://schemas.microsoft.com/office/drawing/2014/main" id="{CEB0AFA6-0E98-42DA-AD0B-9F2AE61576DD}"/>
              </a:ext>
            </a:extLst>
          </p:cNvPr>
          <p:cNvSpPr/>
          <p:nvPr/>
        </p:nvSpPr>
        <p:spPr>
          <a:xfrm rot="21083051">
            <a:off x="3385115" y="3176738"/>
            <a:ext cx="3429000" cy="3117273"/>
          </a:xfrm>
          <a:prstGeom prst="snip1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a:solidFill>
                  <a:sysClr val="windowText" lastClr="000000"/>
                </a:solidFill>
                <a:latin typeface="Ink Free" panose="03080402000500000000" pitchFamily="66" charset="0"/>
              </a:rPr>
              <a:t>Lesson:</a:t>
            </a:r>
          </a:p>
          <a:p>
            <a:r>
              <a:rPr lang="en-GB">
                <a:solidFill>
                  <a:sysClr val="windowText" lastClr="000000"/>
                </a:solidFill>
                <a:latin typeface="Ink Free" panose="03080402000500000000" pitchFamily="66" charset="0"/>
              </a:rPr>
              <a:t>Supplier X didn´t deliver at time. It happend multiple times and they blamed it on miss communication during phone conferences.</a:t>
            </a:r>
          </a:p>
          <a:p>
            <a:endParaRPr lang="en-GB">
              <a:solidFill>
                <a:sysClr val="windowText" lastClr="000000"/>
              </a:solidFill>
              <a:latin typeface="Ink Free" panose="03080402000500000000" pitchFamily="66" charset="0"/>
            </a:endParaRPr>
          </a:p>
          <a:p>
            <a:r>
              <a:rPr lang="en-GB">
                <a:solidFill>
                  <a:sysClr val="windowText" lastClr="000000"/>
                </a:solidFill>
                <a:latin typeface="Ink Free" panose="03080402000500000000" pitchFamily="66" charset="0"/>
              </a:rPr>
              <a:t>Recommendation:</a:t>
            </a:r>
          </a:p>
          <a:p>
            <a:r>
              <a:rPr lang="en-GB">
                <a:solidFill>
                  <a:sysClr val="windowText" lastClr="000000"/>
                </a:solidFill>
                <a:latin typeface="Ink Free" panose="03080402000500000000" pitchFamily="66" charset="0"/>
              </a:rPr>
              <a:t>Assure that supplier X always confirm in writing.</a:t>
            </a:r>
          </a:p>
        </p:txBody>
      </p:sp>
      <p:sp>
        <p:nvSpPr>
          <p:cNvPr id="7" name="Rektangel: ett klippt hörn 6">
            <a:extLst>
              <a:ext uri="{FF2B5EF4-FFF2-40B4-BE49-F238E27FC236}">
                <a16:creationId xmlns:a16="http://schemas.microsoft.com/office/drawing/2014/main" id="{A5D0C245-DE90-4CF9-AA80-129219362ADB}"/>
              </a:ext>
            </a:extLst>
          </p:cNvPr>
          <p:cNvSpPr/>
          <p:nvPr/>
        </p:nvSpPr>
        <p:spPr>
          <a:xfrm rot="713747">
            <a:off x="8478535" y="3331424"/>
            <a:ext cx="3429000" cy="3117273"/>
          </a:xfrm>
          <a:prstGeom prst="snip1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ysClr val="windowText" lastClr="000000"/>
                </a:solidFill>
                <a:latin typeface="Ink Free" panose="03080402000500000000" pitchFamily="66" charset="0"/>
              </a:rPr>
              <a:t>Lesson:</a:t>
            </a:r>
          </a:p>
          <a:p>
            <a:r>
              <a:rPr lang="en-GB" dirty="0">
                <a:solidFill>
                  <a:sysClr val="windowText" lastClr="000000"/>
                </a:solidFill>
                <a:latin typeface="Ink Free" panose="03080402000500000000" pitchFamily="66" charset="0"/>
              </a:rPr>
              <a:t>I don´t like working with department Z. They don´t know what they are doing!!!</a:t>
            </a:r>
          </a:p>
        </p:txBody>
      </p:sp>
      <p:sp>
        <p:nvSpPr>
          <p:cNvPr id="8" name="Förbudstecken 7">
            <a:extLst>
              <a:ext uri="{FF2B5EF4-FFF2-40B4-BE49-F238E27FC236}">
                <a16:creationId xmlns:a16="http://schemas.microsoft.com/office/drawing/2014/main" id="{A9910E7F-A9D8-485E-9D98-9C30B73DAA30}"/>
              </a:ext>
            </a:extLst>
          </p:cNvPr>
          <p:cNvSpPr/>
          <p:nvPr/>
        </p:nvSpPr>
        <p:spPr>
          <a:xfrm>
            <a:off x="9393383" y="4730746"/>
            <a:ext cx="1371990" cy="1371990"/>
          </a:xfrm>
          <a:prstGeom prst="noSmoking">
            <a:avLst>
              <a:gd name="adj" fmla="val 1527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58956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7460561"/>
      </p:ext>
    </p:extLst>
  </p:cSld>
  <p:clrMapOvr>
    <a:masterClrMapping/>
  </p:clrMapOvr>
</p:sld>
</file>

<file path=ppt/theme/theme1.xml><?xml version="1.0" encoding="utf-8"?>
<a:theme xmlns:a="http://schemas.openxmlformats.org/drawingml/2006/main" name="Office-tema">
  <a:themeElements>
    <a:clrScheme name="UPAB">
      <a:dk1>
        <a:sysClr val="windowText" lastClr="000000"/>
      </a:dk1>
      <a:lt1>
        <a:srgbClr val="FFFFFF"/>
      </a:lt1>
      <a:dk2>
        <a:srgbClr val="7F7F7F"/>
      </a:dk2>
      <a:lt2>
        <a:srgbClr val="D8D9DC"/>
      </a:lt2>
      <a:accent1>
        <a:srgbClr val="9D1F60"/>
      </a:accent1>
      <a:accent2>
        <a:srgbClr val="6B9F25"/>
      </a:accent2>
      <a:accent3>
        <a:srgbClr val="4EA6DC"/>
      </a:accent3>
      <a:accent4>
        <a:srgbClr val="4775E7"/>
      </a:accent4>
      <a:accent5>
        <a:srgbClr val="FFC000"/>
      </a:accent5>
      <a:accent6>
        <a:srgbClr val="FF0000"/>
      </a:accent6>
      <a:hlink>
        <a:srgbClr val="351D8B"/>
      </a:hlink>
      <a:folHlink>
        <a:srgbClr val="351D8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fontScale="85000" lnSpcReduction="20000"/>
      </a:bodyPr>
      <a:lstStyle>
        <a:defPPr marL="0" indent="0" algn="l">
          <a:buNone/>
          <a:defRPr dirty="0" err="1"/>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CCB6FBF3B0EA438FA09DC192EB7A88" ma:contentTypeVersion="16" ma:contentTypeDescription="Create a new document." ma:contentTypeScope="" ma:versionID="5af4eee3ab574dececfb6315d2fe81fc">
  <xsd:schema xmlns:xsd="http://www.w3.org/2001/XMLSchema" xmlns:xs="http://www.w3.org/2001/XMLSchema" xmlns:p="http://schemas.microsoft.com/office/2006/metadata/properties" xmlns:ns2="87447158-e2ab-486d-acde-7b1384721d3d" xmlns:ns3="dc977138-11f8-42a4-a231-52d5065dffeb" targetNamespace="http://schemas.microsoft.com/office/2006/metadata/properties" ma:root="true" ma:fieldsID="baed699e94cf451c5c8a0035e173d59a" ns2:_="" ns3:_="">
    <xsd:import namespace="87447158-e2ab-486d-acde-7b1384721d3d"/>
    <xsd:import namespace="dc977138-11f8-42a4-a231-52d5065dffe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447158-e2ab-486d-acde-7b1384721d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37010b-8317-48e1-beee-cfefe322127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977138-11f8-42a4-a231-52d5065dff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1294b3e-ae27-4660-a1b9-5926719c1c94}" ma:internalName="TaxCatchAll" ma:showField="CatchAllData" ma:web="dc977138-11f8-42a4-a231-52d5065dff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c977138-11f8-42a4-a231-52d5065dffeb" xsi:nil="true"/>
    <lcf76f155ced4ddcb4097134ff3c332f xmlns="87447158-e2ab-486d-acde-7b1384721d3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56D373-7F14-4797-928B-0388D086F9AD}"/>
</file>

<file path=customXml/itemProps2.xml><?xml version="1.0" encoding="utf-8"?>
<ds:datastoreItem xmlns:ds="http://schemas.openxmlformats.org/officeDocument/2006/customXml" ds:itemID="{CF704677-933C-43C9-A937-86538526F2D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B79288E-BFC5-4C46-B42E-560E9D1540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1673</TotalTime>
  <Words>427</Words>
  <Application>Microsoft Office PowerPoint</Application>
  <PresentationFormat>Bredbild</PresentationFormat>
  <Paragraphs>147</Paragraphs>
  <Slides>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Century Gothic</vt:lpstr>
      <vt:lpstr>Ink Free</vt:lpstr>
      <vt:lpstr>Office-tema</vt:lpstr>
      <vt:lpstr>Lessons Learned Report</vt:lpstr>
      <vt:lpstr>Lessons Learned Report</vt:lpstr>
      <vt:lpstr>Lesson Learned Report</vt:lpstr>
      <vt:lpstr>Lesson Learned Report</vt:lpstr>
      <vt:lpstr>Lesson Learned Report</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UNIK X</dc:title>
  <cp:lastModifiedBy>Martin Tilly</cp:lastModifiedBy>
  <cp:revision>76</cp:revision>
  <dcterms:modified xsi:type="dcterms:W3CDTF">2020-02-06T19:21:59Z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0x01010076CCB6FBF3B0EA438FA09DC192EB7A88</vt:lpwstr>
  </property>
</Properties>
</file>