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83" r:id="rId5"/>
    <p:sldId id="384" r:id="rId6"/>
    <p:sldId id="389" r:id="rId7"/>
    <p:sldId id="390" r:id="rId8"/>
    <p:sldId id="391" r:id="rId9"/>
    <p:sldId id="392" r:id="rId10"/>
    <p:sldId id="38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A0D5379B-32DB-4194-9146-9E7AB1A068AC}">
          <p14:sldIdLst>
            <p14:sldId id="383"/>
            <p14:sldId id="384"/>
            <p14:sldId id="389"/>
            <p14:sldId id="390"/>
            <p14:sldId id="391"/>
            <p14:sldId id="392"/>
            <p14:sldId id="3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F6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6E613-7A19-48BF-B3AF-0C11CDB5AF08}" v="38" dt="2020-01-21T19:45:59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95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03" y="41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Tilly" userId="600768eb-2268-490d-9147-c04a2f612263" providerId="ADAL" clId="{05FBDE24-4D47-465F-BB2B-A6D7680E54EF}"/>
  </pc:docChgLst>
  <pc:docChgLst>
    <pc:chgData name="Martin Tilly" userId="600768eb-2268-490d-9147-c04a2f612263" providerId="ADAL" clId="{5F4CCCBB-7C2E-4CF3-A909-C92AFCDAF61C}"/>
  </pc:docChgLst>
  <pc:docChgLst>
    <pc:chgData name="Daniel Karlsson" userId="S::daniel.karlsson@unikteknik.onmicrosoft.com::50af5d1e-0bb6-4ea3-b286-fb233b8ac813" providerId="AD" clId="Web-{FF35B408-576F-45A6-ABF4-8B686B0F434A}"/>
  </pc:docChgLst>
  <pc:docChgLst>
    <pc:chgData name="Daniel Karlsson" userId="50af5d1e-0bb6-4ea3-b286-fb233b8ac813" providerId="ADAL" clId="{E8502C46-2285-4462-8C48-08DE4685D5B9}"/>
  </pc:docChgLst>
  <pc:docChgLst>
    <pc:chgData name="Daniel Karlsson" userId="50af5d1e-0bb6-4ea3-b286-fb233b8ac813" providerId="ADAL" clId="{7069FE71-4906-4C93-8795-98276094DD40}"/>
  </pc:docChgLst>
  <pc:docChgLst>
    <pc:chgData name="Daniel Karlsson" userId="S::daniel.karlsson@unikteknik.onmicrosoft.com::50af5d1e-0bb6-4ea3-b286-fb233b8ac813" providerId="AD" clId="Web-{26DCD6D1-70EF-4565-974F-62FA2CAE584A}"/>
  </pc:docChgLst>
  <pc:docChgLst>
    <pc:chgData name="Martin Tilly" userId="600768eb-2268-490d-9147-c04a2f612263" providerId="ADAL" clId="{E9600B14-945F-4D7E-B325-78A2121480C0}"/>
  </pc:docChgLst>
  <pc:docChgLst>
    <pc:chgData name="Daniel Karlsson" userId="50af5d1e-0bb6-4ea3-b286-fb233b8ac813" providerId="ADAL" clId="{9B875ADD-1BA1-425F-B7CA-E0C6BB90FB45}"/>
  </pc:docChgLst>
  <pc:docChgLst>
    <pc:chgData name="Martin Tilly" userId="600768eb-2268-490d-9147-c04a2f612263" providerId="ADAL" clId="{426967DF-3ED0-4445-8E10-13E29ECFFF7E}"/>
  </pc:docChgLst>
  <pc:docChgLst>
    <pc:chgData name="Martin Tilly" userId="600768eb-2268-490d-9147-c04a2f612263" providerId="ADAL" clId="{A2528DE9-AE38-414D-B148-E955222E0C24}"/>
  </pc:docChgLst>
  <pc:docChgLst>
    <pc:chgData name="Martin Tilly" userId="600768eb-2268-490d-9147-c04a2f612263" providerId="ADAL" clId="{DC881883-FB7F-4FCB-8DFC-CD983297F6A8}"/>
    <pc:docChg chg="undo custSel addSld delSld modSld sldOrd modMainMaster modSection">
      <pc:chgData name="Martin Tilly" userId="600768eb-2268-490d-9147-c04a2f612263" providerId="ADAL" clId="{DC881883-FB7F-4FCB-8DFC-CD983297F6A8}" dt="2019-05-28T09:02:27.283" v="39"/>
      <pc:docMkLst>
        <pc:docMk/>
      </pc:docMkLst>
      <pc:sldChg chg="addSp delSp modSp del">
        <pc:chgData name="Martin Tilly" userId="600768eb-2268-490d-9147-c04a2f612263" providerId="ADAL" clId="{DC881883-FB7F-4FCB-8DFC-CD983297F6A8}" dt="2019-05-28T09:02:10.657" v="38" actId="2696"/>
        <pc:sldMkLst>
          <pc:docMk/>
          <pc:sldMk cId="3144848429" sldId="284"/>
        </pc:sldMkLst>
        <pc:picChg chg="del">
          <ac:chgData name="Martin Tilly" userId="600768eb-2268-490d-9147-c04a2f612263" providerId="ADAL" clId="{DC881883-FB7F-4FCB-8DFC-CD983297F6A8}" dt="2019-05-28T09:01:30.028" v="29" actId="478"/>
          <ac:picMkLst>
            <pc:docMk/>
            <pc:sldMk cId="3144848429" sldId="284"/>
            <ac:picMk id="5" creationId="{072677E7-BC2A-4ABD-9B74-F33BE8E2C1F4}"/>
          </ac:picMkLst>
        </pc:picChg>
        <pc:picChg chg="add mod">
          <ac:chgData name="Martin Tilly" userId="600768eb-2268-490d-9147-c04a2f612263" providerId="ADAL" clId="{DC881883-FB7F-4FCB-8DFC-CD983297F6A8}" dt="2019-05-28T09:01:34.274" v="32" actId="1076"/>
          <ac:picMkLst>
            <pc:docMk/>
            <pc:sldMk cId="3144848429" sldId="284"/>
            <ac:picMk id="7" creationId="{EF8F44AB-3C69-4FE3-ABD1-C291576F8C65}"/>
          </ac:picMkLst>
        </pc:picChg>
      </pc:sldChg>
      <pc:sldChg chg="addSp delSp modSp">
        <pc:chgData name="Martin Tilly" userId="600768eb-2268-490d-9147-c04a2f612263" providerId="ADAL" clId="{DC881883-FB7F-4FCB-8DFC-CD983297F6A8}" dt="2019-05-28T09:01:37.975" v="34"/>
        <pc:sldMkLst>
          <pc:docMk/>
          <pc:sldMk cId="251102459" sldId="375"/>
        </pc:sldMkLst>
        <pc:picChg chg="del">
          <ac:chgData name="Martin Tilly" userId="600768eb-2268-490d-9147-c04a2f612263" providerId="ADAL" clId="{DC881883-FB7F-4FCB-8DFC-CD983297F6A8}" dt="2019-05-28T09:01:17.968" v="26" actId="478"/>
          <ac:picMkLst>
            <pc:docMk/>
            <pc:sldMk cId="251102459" sldId="375"/>
            <ac:picMk id="5" creationId="{072677E7-BC2A-4ABD-9B74-F33BE8E2C1F4}"/>
          </ac:picMkLst>
        </pc:picChg>
        <pc:picChg chg="add del mod">
          <ac:chgData name="Martin Tilly" userId="600768eb-2268-490d-9147-c04a2f612263" providerId="ADAL" clId="{DC881883-FB7F-4FCB-8DFC-CD983297F6A8}" dt="2019-05-28T09:01:37.609" v="33" actId="478"/>
          <ac:picMkLst>
            <pc:docMk/>
            <pc:sldMk cId="251102459" sldId="375"/>
            <ac:picMk id="7" creationId="{D5C52D8C-E2E9-4DDC-B6B5-97D9017A44B7}"/>
          </ac:picMkLst>
        </pc:picChg>
        <pc:picChg chg="add">
          <ac:chgData name="Martin Tilly" userId="600768eb-2268-490d-9147-c04a2f612263" providerId="ADAL" clId="{DC881883-FB7F-4FCB-8DFC-CD983297F6A8}" dt="2019-05-28T09:01:37.975" v="34"/>
          <ac:picMkLst>
            <pc:docMk/>
            <pc:sldMk cId="251102459" sldId="375"/>
            <ac:picMk id="8" creationId="{368D6D60-61F2-426E-BDF1-059BCC29DB20}"/>
          </ac:picMkLst>
        </pc:picChg>
      </pc:sldChg>
      <pc:sldChg chg="delSp add ord">
        <pc:chgData name="Martin Tilly" userId="600768eb-2268-490d-9147-c04a2f612263" providerId="ADAL" clId="{DC881883-FB7F-4FCB-8DFC-CD983297F6A8}" dt="2019-05-28T09:02:09.281" v="37"/>
        <pc:sldMkLst>
          <pc:docMk/>
          <pc:sldMk cId="3217460561" sldId="386"/>
        </pc:sldMkLst>
        <pc:spChg chg="del">
          <ac:chgData name="Martin Tilly" userId="600768eb-2268-490d-9147-c04a2f612263" providerId="ADAL" clId="{DC881883-FB7F-4FCB-8DFC-CD983297F6A8}" dt="2019-05-28T09:02:06.850" v="36"/>
          <ac:spMkLst>
            <pc:docMk/>
            <pc:sldMk cId="3217460561" sldId="386"/>
            <ac:spMk id="2" creationId="{60480007-16FC-4DD3-934E-04AB5270F9A0}"/>
          </ac:spMkLst>
        </pc:spChg>
        <pc:spChg chg="del">
          <ac:chgData name="Martin Tilly" userId="600768eb-2268-490d-9147-c04a2f612263" providerId="ADAL" clId="{DC881883-FB7F-4FCB-8DFC-CD983297F6A8}" dt="2019-05-28T09:02:06.850" v="36"/>
          <ac:spMkLst>
            <pc:docMk/>
            <pc:sldMk cId="3217460561" sldId="386"/>
            <ac:spMk id="3" creationId="{EBCD2CE8-BFE6-46FC-9900-50920FFE83A1}"/>
          </ac:spMkLst>
        </pc:spChg>
      </pc:sldChg>
      <pc:sldChg chg="add">
        <pc:chgData name="Martin Tilly" userId="600768eb-2268-490d-9147-c04a2f612263" providerId="ADAL" clId="{DC881883-FB7F-4FCB-8DFC-CD983297F6A8}" dt="2019-05-28T09:02:27.283" v="39"/>
        <pc:sldMkLst>
          <pc:docMk/>
          <pc:sldMk cId="3676003404" sldId="387"/>
        </pc:sldMkLst>
      </pc:sldChg>
      <pc:sldMasterChg chg="modSldLayout">
        <pc:chgData name="Martin Tilly" userId="600768eb-2268-490d-9147-c04a2f612263" providerId="ADAL" clId="{DC881883-FB7F-4FCB-8DFC-CD983297F6A8}" dt="2019-05-28T08:59:23.131" v="25" actId="478"/>
        <pc:sldMasterMkLst>
          <pc:docMk/>
          <pc:sldMasterMk cId="354337717" sldId="2147483648"/>
        </pc:sldMasterMkLst>
        <pc:sldLayoutChg chg="addSp delSp modSp">
          <pc:chgData name="Martin Tilly" userId="600768eb-2268-490d-9147-c04a2f612263" providerId="ADAL" clId="{DC881883-FB7F-4FCB-8DFC-CD983297F6A8}" dt="2019-05-28T08:56:08.667" v="9" actId="1076"/>
          <pc:sldLayoutMkLst>
            <pc:docMk/>
            <pc:sldMasterMk cId="354337717" sldId="2147483648"/>
            <pc:sldLayoutMk cId="381933786" sldId="2147483649"/>
          </pc:sldLayoutMkLst>
          <pc:picChg chg="add ord">
            <ac:chgData name="Martin Tilly" userId="600768eb-2268-490d-9147-c04a2f612263" providerId="ADAL" clId="{DC881883-FB7F-4FCB-8DFC-CD983297F6A8}" dt="2019-05-28T08:56:04.972" v="8" actId="167"/>
            <ac:picMkLst>
              <pc:docMk/>
              <pc:sldMasterMk cId="354337717" sldId="2147483648"/>
              <pc:sldLayoutMk cId="381933786" sldId="2147483649"/>
              <ac:picMk id="7" creationId="{A5B4BCD1-D496-43B5-9186-99648B9B4D80}"/>
            </ac:picMkLst>
          </pc:picChg>
          <pc:picChg chg="del">
            <ac:chgData name="Martin Tilly" userId="600768eb-2268-490d-9147-c04a2f612263" providerId="ADAL" clId="{DC881883-FB7F-4FCB-8DFC-CD983297F6A8}" dt="2019-05-28T08:55:59.085" v="6" actId="478"/>
            <ac:picMkLst>
              <pc:docMk/>
              <pc:sldMasterMk cId="354337717" sldId="2147483648"/>
              <pc:sldLayoutMk cId="381933786" sldId="2147483649"/>
              <ac:picMk id="8" creationId="{01919734-7EC3-480E-85A1-6D4544B9DAD9}"/>
            </ac:picMkLst>
          </pc:picChg>
          <pc:picChg chg="mod">
            <ac:chgData name="Martin Tilly" userId="600768eb-2268-490d-9147-c04a2f612263" providerId="ADAL" clId="{DC881883-FB7F-4FCB-8DFC-CD983297F6A8}" dt="2019-05-28T08:56:08.667" v="9" actId="1076"/>
            <ac:picMkLst>
              <pc:docMk/>
              <pc:sldMasterMk cId="354337717" sldId="2147483648"/>
              <pc:sldLayoutMk cId="381933786" sldId="2147483649"/>
              <ac:picMk id="9" creationId="{261CB3E4-E37C-448E-8855-F78F111F95E0}"/>
            </ac:picMkLst>
          </pc:picChg>
        </pc:sldLayoutChg>
        <pc:sldLayoutChg chg="addSp delSp modSp">
          <pc:chgData name="Martin Tilly" userId="600768eb-2268-490d-9147-c04a2f612263" providerId="ADAL" clId="{DC881883-FB7F-4FCB-8DFC-CD983297F6A8}" dt="2019-05-28T08:57:26.625" v="13" actId="167"/>
          <pc:sldLayoutMkLst>
            <pc:docMk/>
            <pc:sldMasterMk cId="354337717" sldId="2147483648"/>
            <pc:sldLayoutMk cId="3187178914" sldId="2147483650"/>
          </pc:sldLayoutMkLst>
          <pc:grpChg chg="del">
            <ac:chgData name="Martin Tilly" userId="600768eb-2268-490d-9147-c04a2f612263" providerId="ADAL" clId="{DC881883-FB7F-4FCB-8DFC-CD983297F6A8}" dt="2019-05-28T08:56:22.879" v="10" actId="478"/>
            <ac:grpSpMkLst>
              <pc:docMk/>
              <pc:sldMasterMk cId="354337717" sldId="2147483648"/>
              <pc:sldLayoutMk cId="3187178914" sldId="2147483650"/>
              <ac:grpSpMk id="25" creationId="{0FBF33A1-3AD6-4CCD-B069-F09B3DE8AB7A}"/>
            </ac:grpSpMkLst>
          </pc:grpChg>
          <pc:picChg chg="add mod ord">
            <ac:chgData name="Martin Tilly" userId="600768eb-2268-490d-9147-c04a2f612263" providerId="ADAL" clId="{DC881883-FB7F-4FCB-8DFC-CD983297F6A8}" dt="2019-05-28T08:57:26.625" v="13" actId="167"/>
            <ac:picMkLst>
              <pc:docMk/>
              <pc:sldMasterMk cId="354337717" sldId="2147483648"/>
              <pc:sldLayoutMk cId="3187178914" sldId="2147483650"/>
              <ac:picMk id="12" creationId="{CFCA8915-A436-4E63-B073-2978BC99BE3F}"/>
            </ac:picMkLst>
          </pc:picChg>
        </pc:sldLayoutChg>
        <pc:sldLayoutChg chg="addSp delSp">
          <pc:chgData name="Martin Tilly" userId="600768eb-2268-490d-9147-c04a2f612263" providerId="ADAL" clId="{DC881883-FB7F-4FCB-8DFC-CD983297F6A8}" dt="2019-05-28T08:55:13.672" v="2"/>
          <pc:sldLayoutMkLst>
            <pc:docMk/>
            <pc:sldMasterMk cId="354337717" sldId="2147483648"/>
            <pc:sldLayoutMk cId="3735524229" sldId="2147483653"/>
          </pc:sldLayoutMkLst>
          <pc:spChg chg="del">
            <ac:chgData name="Martin Tilly" userId="600768eb-2268-490d-9147-c04a2f612263" providerId="ADAL" clId="{DC881883-FB7F-4FCB-8DFC-CD983297F6A8}" dt="2019-05-28T08:50:31.646" v="1" actId="478"/>
            <ac:spMkLst>
              <pc:docMk/>
              <pc:sldMasterMk cId="354337717" sldId="2147483648"/>
              <pc:sldLayoutMk cId="3735524229" sldId="2147483653"/>
              <ac:spMk id="2" creationId="{C5E5818C-D0B5-47D1-BC6C-CB499AEF0481}"/>
            </ac:spMkLst>
          </pc:spChg>
          <pc:spChg chg="add">
            <ac:chgData name="Martin Tilly" userId="600768eb-2268-490d-9147-c04a2f612263" providerId="ADAL" clId="{DC881883-FB7F-4FCB-8DFC-CD983297F6A8}" dt="2019-05-28T08:55:13.672" v="2"/>
            <ac:spMkLst>
              <pc:docMk/>
              <pc:sldMasterMk cId="354337717" sldId="2147483648"/>
              <pc:sldLayoutMk cId="3735524229" sldId="2147483653"/>
              <ac:spMk id="5" creationId="{D6C68482-3B60-4936-8AFC-CE366353A078}"/>
            </ac:spMkLst>
          </pc:spChg>
          <pc:picChg chg="add">
            <ac:chgData name="Martin Tilly" userId="600768eb-2268-490d-9147-c04a2f612263" providerId="ADAL" clId="{DC881883-FB7F-4FCB-8DFC-CD983297F6A8}" dt="2019-05-28T08:55:13.672" v="2"/>
            <ac:picMkLst>
              <pc:docMk/>
              <pc:sldMasterMk cId="354337717" sldId="2147483648"/>
              <pc:sldLayoutMk cId="3735524229" sldId="2147483653"/>
              <ac:picMk id="3" creationId="{B0E3C7D1-C415-4908-937C-107845407CA5}"/>
            </ac:picMkLst>
          </pc:picChg>
          <pc:picChg chg="add">
            <ac:chgData name="Martin Tilly" userId="600768eb-2268-490d-9147-c04a2f612263" providerId="ADAL" clId="{DC881883-FB7F-4FCB-8DFC-CD983297F6A8}" dt="2019-05-28T08:55:13.672" v="2"/>
            <ac:picMkLst>
              <pc:docMk/>
              <pc:sldMasterMk cId="354337717" sldId="2147483648"/>
              <pc:sldLayoutMk cId="3735524229" sldId="2147483653"/>
              <ac:picMk id="4" creationId="{2BE2ECE3-30A4-4AAD-AB8D-852B724C6688}"/>
            </ac:picMkLst>
          </pc:picChg>
        </pc:sldLayoutChg>
        <pc:sldLayoutChg chg="addSp delSp modSp">
          <pc:chgData name="Martin Tilly" userId="600768eb-2268-490d-9147-c04a2f612263" providerId="ADAL" clId="{DC881883-FB7F-4FCB-8DFC-CD983297F6A8}" dt="2019-05-28T08:59:10.918" v="24" actId="478"/>
          <pc:sldLayoutMkLst>
            <pc:docMk/>
            <pc:sldMasterMk cId="354337717" sldId="2147483648"/>
            <pc:sldLayoutMk cId="374488630" sldId="2147483654"/>
          </pc:sldLayoutMkLst>
          <pc:spChg chg="del">
            <ac:chgData name="Martin Tilly" userId="600768eb-2268-490d-9147-c04a2f612263" providerId="ADAL" clId="{DC881883-FB7F-4FCB-8DFC-CD983297F6A8}" dt="2019-05-28T08:55:36.890" v="4" actId="478"/>
            <ac:spMkLst>
              <pc:docMk/>
              <pc:sldMasterMk cId="354337717" sldId="2147483648"/>
              <pc:sldLayoutMk cId="374488630" sldId="2147483654"/>
              <ac:spMk id="2" creationId="{893E3E7F-1766-4A00-AD25-F34B6311CECC}"/>
            </ac:spMkLst>
          </pc:spChg>
          <pc:picChg chg="add del">
            <ac:chgData name="Martin Tilly" userId="600768eb-2268-490d-9147-c04a2f612263" providerId="ADAL" clId="{DC881883-FB7F-4FCB-8DFC-CD983297F6A8}" dt="2019-05-28T08:59:10.918" v="24" actId="478"/>
            <ac:picMkLst>
              <pc:docMk/>
              <pc:sldMasterMk cId="354337717" sldId="2147483648"/>
              <pc:sldLayoutMk cId="374488630" sldId="2147483654"/>
              <ac:picMk id="3" creationId="{28AB7C0C-59D1-43DC-A3E7-EA85A70188C9}"/>
            </ac:picMkLst>
          </pc:picChg>
          <pc:picChg chg="add">
            <ac:chgData name="Martin Tilly" userId="600768eb-2268-490d-9147-c04a2f612263" providerId="ADAL" clId="{DC881883-FB7F-4FCB-8DFC-CD983297F6A8}" dt="2019-05-28T08:55:37.298" v="5"/>
            <ac:picMkLst>
              <pc:docMk/>
              <pc:sldMasterMk cId="354337717" sldId="2147483648"/>
              <pc:sldLayoutMk cId="374488630" sldId="2147483654"/>
              <ac:picMk id="4" creationId="{C1E0289A-C10D-4092-8B44-864AA3B3CD94}"/>
            </ac:picMkLst>
          </pc:picChg>
          <pc:picChg chg="add">
            <ac:chgData name="Martin Tilly" userId="600768eb-2268-490d-9147-c04a2f612263" providerId="ADAL" clId="{DC881883-FB7F-4FCB-8DFC-CD983297F6A8}" dt="2019-05-28T08:55:37.298" v="5"/>
            <ac:picMkLst>
              <pc:docMk/>
              <pc:sldMasterMk cId="354337717" sldId="2147483648"/>
              <pc:sldLayoutMk cId="374488630" sldId="2147483654"/>
              <ac:picMk id="5" creationId="{89E4B245-6595-4744-8638-CB1D10E4EE6E}"/>
            </ac:picMkLst>
          </pc:picChg>
          <pc:picChg chg="add del ord">
            <ac:chgData name="Martin Tilly" userId="600768eb-2268-490d-9147-c04a2f612263" providerId="ADAL" clId="{DC881883-FB7F-4FCB-8DFC-CD983297F6A8}" dt="2019-05-28T08:59:10.389" v="23"/>
            <ac:picMkLst>
              <pc:docMk/>
              <pc:sldMasterMk cId="354337717" sldId="2147483648"/>
              <pc:sldLayoutMk cId="374488630" sldId="2147483654"/>
              <ac:picMk id="6" creationId="{3062C1EE-9A73-4E43-8A86-C9743C80B4A2}"/>
            </ac:picMkLst>
          </pc:picChg>
        </pc:sldLayoutChg>
        <pc:sldLayoutChg chg="addSp delSp modSp">
          <pc:chgData name="Martin Tilly" userId="600768eb-2268-490d-9147-c04a2f612263" providerId="ADAL" clId="{DC881883-FB7F-4FCB-8DFC-CD983297F6A8}" dt="2019-05-28T08:58:54.908" v="18"/>
          <pc:sldLayoutMkLst>
            <pc:docMk/>
            <pc:sldMasterMk cId="354337717" sldId="2147483648"/>
            <pc:sldLayoutMk cId="3742100621" sldId="2147483655"/>
          </pc:sldLayoutMkLst>
          <pc:picChg chg="add del mod ord">
            <ac:chgData name="Martin Tilly" userId="600768eb-2268-490d-9147-c04a2f612263" providerId="ADAL" clId="{DC881883-FB7F-4FCB-8DFC-CD983297F6A8}" dt="2019-05-28T08:58:54.908" v="18"/>
            <ac:picMkLst>
              <pc:docMk/>
              <pc:sldMasterMk cId="354337717" sldId="2147483648"/>
              <pc:sldLayoutMk cId="3742100621" sldId="2147483655"/>
              <ac:picMk id="8" creationId="{47E3BC6F-D531-49CB-BD42-11AE3F7814E7}"/>
            </ac:picMkLst>
          </pc:picChg>
          <pc:picChg chg="del">
            <ac:chgData name="Martin Tilly" userId="600768eb-2268-490d-9147-c04a2f612263" providerId="ADAL" clId="{DC881883-FB7F-4FCB-8DFC-CD983297F6A8}" dt="2019-05-28T08:57:33.913" v="14" actId="478"/>
            <ac:picMkLst>
              <pc:docMk/>
              <pc:sldMasterMk cId="354337717" sldId="2147483648"/>
              <pc:sldLayoutMk cId="3742100621" sldId="2147483655"/>
              <ac:picMk id="12" creationId="{CFCA8915-A436-4E63-B073-2978BC99BE3F}"/>
            </ac:picMkLst>
          </pc:picChg>
        </pc:sldLayoutChg>
        <pc:sldLayoutChg chg="delSp">
          <pc:chgData name="Martin Tilly" userId="600768eb-2268-490d-9147-c04a2f612263" providerId="ADAL" clId="{DC881883-FB7F-4FCB-8DFC-CD983297F6A8}" dt="2019-05-28T08:59:23.131" v="25" actId="478"/>
          <pc:sldLayoutMkLst>
            <pc:docMk/>
            <pc:sldMasterMk cId="354337717" sldId="2147483648"/>
            <pc:sldLayoutMk cId="12147535" sldId="2147483656"/>
          </pc:sldLayoutMkLst>
          <pc:picChg chg="del">
            <ac:chgData name="Martin Tilly" userId="600768eb-2268-490d-9147-c04a2f612263" providerId="ADAL" clId="{DC881883-FB7F-4FCB-8DFC-CD983297F6A8}" dt="2019-05-28T08:59:23.131" v="25" actId="478"/>
            <ac:picMkLst>
              <pc:docMk/>
              <pc:sldMasterMk cId="354337717" sldId="2147483648"/>
              <pc:sldLayoutMk cId="12147535" sldId="2147483656"/>
              <ac:picMk id="7" creationId="{A5B4BCD1-D496-43B5-9186-99648B9B4D80}"/>
            </ac:picMkLst>
          </pc:picChg>
        </pc:sldLayoutChg>
      </pc:sldMasterChg>
      <pc:sldMasterChg chg="addSp modSp">
        <pc:chgData name="Martin Tilly" userId="600768eb-2268-490d-9147-c04a2f612263" providerId="ADAL" clId="{DC881883-FB7F-4FCB-8DFC-CD983297F6A8}" dt="2019-05-28T08:50:21.197" v="0"/>
        <pc:sldMasterMkLst>
          <pc:docMk/>
          <pc:sldMasterMk cId="1734641541" sldId="2147483653"/>
        </pc:sldMasterMkLst>
        <pc:spChg chg="add mod">
          <ac:chgData name="Martin Tilly" userId="600768eb-2268-490d-9147-c04a2f612263" providerId="ADAL" clId="{DC881883-FB7F-4FCB-8DFC-CD983297F6A8}" dt="2019-05-28T08:50:21.197" v="0"/>
          <ac:spMkLst>
            <pc:docMk/>
            <pc:sldMasterMk cId="1734641541" sldId="2147483653"/>
            <ac:spMk id="2" creationId="{546E6FB4-C8B1-410E-9685-A40A4B417768}"/>
          </ac:spMkLst>
        </pc:spChg>
        <pc:spChg chg="add mod">
          <ac:chgData name="Martin Tilly" userId="600768eb-2268-490d-9147-c04a2f612263" providerId="ADAL" clId="{DC881883-FB7F-4FCB-8DFC-CD983297F6A8}" dt="2019-05-28T08:50:21.197" v="0"/>
          <ac:spMkLst>
            <pc:docMk/>
            <pc:sldMasterMk cId="1734641541" sldId="2147483653"/>
            <ac:spMk id="3" creationId="{402E1CAC-AE56-464B-813D-10896F7410F4}"/>
          </ac:spMkLst>
        </pc:spChg>
        <pc:spChg chg="add mod">
          <ac:chgData name="Martin Tilly" userId="600768eb-2268-490d-9147-c04a2f612263" providerId="ADAL" clId="{DC881883-FB7F-4FCB-8DFC-CD983297F6A8}" dt="2019-05-28T08:50:21.197" v="0"/>
          <ac:spMkLst>
            <pc:docMk/>
            <pc:sldMasterMk cId="1734641541" sldId="2147483653"/>
            <ac:spMk id="4" creationId="{6C70F401-6166-45D3-AE26-03036BA8B540}"/>
          </ac:spMkLst>
        </pc:spChg>
        <pc:spChg chg="add mod">
          <ac:chgData name="Martin Tilly" userId="600768eb-2268-490d-9147-c04a2f612263" providerId="ADAL" clId="{DC881883-FB7F-4FCB-8DFC-CD983297F6A8}" dt="2019-05-28T08:50:21.197" v="0"/>
          <ac:spMkLst>
            <pc:docMk/>
            <pc:sldMasterMk cId="1734641541" sldId="2147483653"/>
            <ac:spMk id="5" creationId="{2818FF5C-B38E-45BD-BE79-723DF9ECA88E}"/>
          </ac:spMkLst>
        </pc:spChg>
        <pc:spChg chg="add mod">
          <ac:chgData name="Martin Tilly" userId="600768eb-2268-490d-9147-c04a2f612263" providerId="ADAL" clId="{DC881883-FB7F-4FCB-8DFC-CD983297F6A8}" dt="2019-05-28T08:50:21.197" v="0"/>
          <ac:spMkLst>
            <pc:docMk/>
            <pc:sldMasterMk cId="1734641541" sldId="2147483653"/>
            <ac:spMk id="6" creationId="{A950D192-1BAB-4470-9B2C-10E460E1D3D8}"/>
          </ac:spMkLst>
        </pc:spChg>
      </pc:sldMasterChg>
      <pc:sldMasterChg chg="addSp modSp">
        <pc:chgData name="Martin Tilly" userId="600768eb-2268-490d-9147-c04a2f612263" providerId="ADAL" clId="{DC881883-FB7F-4FCB-8DFC-CD983297F6A8}" dt="2019-05-28T08:55:25.825" v="3"/>
        <pc:sldMasterMkLst>
          <pc:docMk/>
          <pc:sldMasterMk cId="845708095" sldId="2147483654"/>
        </pc:sldMasterMkLst>
        <pc:spChg chg="add mod">
          <ac:chgData name="Martin Tilly" userId="600768eb-2268-490d-9147-c04a2f612263" providerId="ADAL" clId="{DC881883-FB7F-4FCB-8DFC-CD983297F6A8}" dt="2019-05-28T08:55:25.825" v="3"/>
          <ac:spMkLst>
            <pc:docMk/>
            <pc:sldMasterMk cId="845708095" sldId="2147483654"/>
            <ac:spMk id="2" creationId="{4BDF9BA7-ECE6-42FE-BA58-A57E5C33F9D5}"/>
          </ac:spMkLst>
        </pc:spChg>
        <pc:spChg chg="add mod">
          <ac:chgData name="Martin Tilly" userId="600768eb-2268-490d-9147-c04a2f612263" providerId="ADAL" clId="{DC881883-FB7F-4FCB-8DFC-CD983297F6A8}" dt="2019-05-28T08:55:25.825" v="3"/>
          <ac:spMkLst>
            <pc:docMk/>
            <pc:sldMasterMk cId="845708095" sldId="2147483654"/>
            <ac:spMk id="3" creationId="{4B98BE0F-ABD6-41E6-B5CF-9293A4EB685C}"/>
          </ac:spMkLst>
        </pc:spChg>
        <pc:spChg chg="add mod">
          <ac:chgData name="Martin Tilly" userId="600768eb-2268-490d-9147-c04a2f612263" providerId="ADAL" clId="{DC881883-FB7F-4FCB-8DFC-CD983297F6A8}" dt="2019-05-28T08:55:25.825" v="3"/>
          <ac:spMkLst>
            <pc:docMk/>
            <pc:sldMasterMk cId="845708095" sldId="2147483654"/>
            <ac:spMk id="4" creationId="{10B13923-AF6F-414D-A144-3F93A8C83BF6}"/>
          </ac:spMkLst>
        </pc:spChg>
        <pc:spChg chg="add mod">
          <ac:chgData name="Martin Tilly" userId="600768eb-2268-490d-9147-c04a2f612263" providerId="ADAL" clId="{DC881883-FB7F-4FCB-8DFC-CD983297F6A8}" dt="2019-05-28T08:55:25.825" v="3"/>
          <ac:spMkLst>
            <pc:docMk/>
            <pc:sldMasterMk cId="845708095" sldId="2147483654"/>
            <ac:spMk id="5" creationId="{47903E92-4202-43F3-98F7-E2CCE8C98B4B}"/>
          </ac:spMkLst>
        </pc:spChg>
        <pc:spChg chg="add mod">
          <ac:chgData name="Martin Tilly" userId="600768eb-2268-490d-9147-c04a2f612263" providerId="ADAL" clId="{DC881883-FB7F-4FCB-8DFC-CD983297F6A8}" dt="2019-05-28T08:55:25.825" v="3"/>
          <ac:spMkLst>
            <pc:docMk/>
            <pc:sldMasterMk cId="845708095" sldId="2147483654"/>
            <ac:spMk id="6" creationId="{F160D4B5-624F-4BA1-B023-F013071F785C}"/>
          </ac:spMkLst>
        </pc:spChg>
      </pc:sldMasterChg>
    </pc:docChg>
  </pc:docChgLst>
  <pc:docChgLst>
    <pc:chgData name="Daniel Karlsson" userId="50af5d1e-0bb6-4ea3-b286-fb233b8ac813" providerId="ADAL" clId="{4183F7A9-C576-4E46-8BBC-DF632B4EC75E}"/>
  </pc:docChgLst>
  <pc:docChgLst>
    <pc:chgData name="Martin Tilly" userId="600768eb-2268-490d-9147-c04a2f612263" providerId="ADAL" clId="{5716E613-7A19-48BF-B3AF-0C11CDB5AF08}"/>
    <pc:docChg chg="undo custSel addSld delSld modSld modSection">
      <pc:chgData name="Martin Tilly" userId="600768eb-2268-490d-9147-c04a2f612263" providerId="ADAL" clId="{5716E613-7A19-48BF-B3AF-0C11CDB5AF08}" dt="2020-01-21T19:49:45.551" v="836" actId="478"/>
      <pc:docMkLst>
        <pc:docMk/>
      </pc:docMkLst>
      <pc:sldChg chg="del">
        <pc:chgData name="Martin Tilly" userId="600768eb-2268-490d-9147-c04a2f612263" providerId="ADAL" clId="{5716E613-7A19-48BF-B3AF-0C11CDB5AF08}" dt="2020-01-21T19:16:38.737" v="49" actId="47"/>
        <pc:sldMkLst>
          <pc:docMk/>
          <pc:sldMk cId="657632752" sldId="301"/>
        </pc:sldMkLst>
      </pc:sldChg>
      <pc:sldChg chg="del">
        <pc:chgData name="Martin Tilly" userId="600768eb-2268-490d-9147-c04a2f612263" providerId="ADAL" clId="{5716E613-7A19-48BF-B3AF-0C11CDB5AF08}" dt="2020-01-21T19:16:38.737" v="49" actId="47"/>
        <pc:sldMkLst>
          <pc:docMk/>
          <pc:sldMk cId="251102459" sldId="375"/>
        </pc:sldMkLst>
      </pc:sldChg>
      <pc:sldChg chg="addSp modSp">
        <pc:chgData name="Martin Tilly" userId="600768eb-2268-490d-9147-c04a2f612263" providerId="ADAL" clId="{5716E613-7A19-48BF-B3AF-0C11CDB5AF08}" dt="2020-01-21T19:46:29.190" v="813" actId="20577"/>
        <pc:sldMkLst>
          <pc:docMk/>
          <pc:sldMk cId="3108729211" sldId="383"/>
        </pc:sldMkLst>
        <pc:spChg chg="mod">
          <ac:chgData name="Martin Tilly" userId="600768eb-2268-490d-9147-c04a2f612263" providerId="ADAL" clId="{5716E613-7A19-48BF-B3AF-0C11CDB5AF08}" dt="2020-01-21T19:43:55.552" v="785" actId="20577"/>
          <ac:spMkLst>
            <pc:docMk/>
            <pc:sldMk cId="3108729211" sldId="383"/>
            <ac:spMk id="2" creationId="{4052958C-D14E-400B-A0A2-DE99198C8FB5}"/>
          </ac:spMkLst>
        </pc:spChg>
        <pc:spChg chg="mod">
          <ac:chgData name="Martin Tilly" userId="600768eb-2268-490d-9147-c04a2f612263" providerId="ADAL" clId="{5716E613-7A19-48BF-B3AF-0C11CDB5AF08}" dt="2020-01-21T19:26:43.032" v="429" actId="20577"/>
          <ac:spMkLst>
            <pc:docMk/>
            <pc:sldMk cId="3108729211" sldId="383"/>
            <ac:spMk id="3" creationId="{F47D90B3-740A-49DF-8A2B-9116E4AEAF04}"/>
          </ac:spMkLst>
        </pc:spChg>
        <pc:spChg chg="mod">
          <ac:chgData name="Martin Tilly" userId="600768eb-2268-490d-9147-c04a2f612263" providerId="ADAL" clId="{5716E613-7A19-48BF-B3AF-0C11CDB5AF08}" dt="2020-01-21T19:46:29.190" v="813" actId="20577"/>
          <ac:spMkLst>
            <pc:docMk/>
            <pc:sldMk cId="3108729211" sldId="383"/>
            <ac:spMk id="4" creationId="{C03FD5F0-9EFA-46BE-B2B3-A82803FB8359}"/>
          </ac:spMkLst>
        </pc:spChg>
        <pc:spChg chg="add mod">
          <ac:chgData name="Martin Tilly" userId="600768eb-2268-490d-9147-c04a2f612263" providerId="ADAL" clId="{5716E613-7A19-48BF-B3AF-0C11CDB5AF08}" dt="2020-01-21T19:46:16.377" v="807" actId="20577"/>
          <ac:spMkLst>
            <pc:docMk/>
            <pc:sldMk cId="3108729211" sldId="383"/>
            <ac:spMk id="5" creationId="{D7DE14F7-8686-4E00-AFCF-B5AD1A37893D}"/>
          </ac:spMkLst>
        </pc:spChg>
      </pc:sldChg>
      <pc:sldChg chg="addSp delSp modSp">
        <pc:chgData name="Martin Tilly" userId="600768eb-2268-490d-9147-c04a2f612263" providerId="ADAL" clId="{5716E613-7A19-48BF-B3AF-0C11CDB5AF08}" dt="2020-01-21T19:46:58.020" v="822" actId="20577"/>
        <pc:sldMkLst>
          <pc:docMk/>
          <pc:sldMk cId="3135889410" sldId="384"/>
        </pc:sldMkLst>
        <pc:spChg chg="mod">
          <ac:chgData name="Martin Tilly" userId="600768eb-2268-490d-9147-c04a2f612263" providerId="ADAL" clId="{5716E613-7A19-48BF-B3AF-0C11CDB5AF08}" dt="2020-01-21T19:20:48.961" v="192" actId="20577"/>
          <ac:spMkLst>
            <pc:docMk/>
            <pc:sldMk cId="3135889410" sldId="384"/>
            <ac:spMk id="2" creationId="{616C9C35-5032-46D6-BC75-FDDA0CC0F803}"/>
          </ac:spMkLst>
        </pc:spChg>
        <pc:spChg chg="del">
          <ac:chgData name="Martin Tilly" userId="600768eb-2268-490d-9147-c04a2f612263" providerId="ADAL" clId="{5716E613-7A19-48BF-B3AF-0C11CDB5AF08}" dt="2020-01-21T19:18:44.598" v="72" actId="478"/>
          <ac:spMkLst>
            <pc:docMk/>
            <pc:sldMk cId="3135889410" sldId="384"/>
            <ac:spMk id="3" creationId="{70C4424F-F7B5-4656-94B7-284F4A0ABE0D}"/>
          </ac:spMkLst>
        </pc:spChg>
        <pc:spChg chg="mod">
          <ac:chgData name="Martin Tilly" userId="600768eb-2268-490d-9147-c04a2f612263" providerId="ADAL" clId="{5716E613-7A19-48BF-B3AF-0C11CDB5AF08}" dt="2020-01-21T19:46:58.020" v="822" actId="20577"/>
          <ac:spMkLst>
            <pc:docMk/>
            <pc:sldMk cId="3135889410" sldId="384"/>
            <ac:spMk id="4" creationId="{2A0F8884-78DD-4AB0-BBDA-AF615F12218F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5" creationId="{738D2F2D-30B0-457A-8409-053900FED5E4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6" creationId="{E1590C34-1195-4834-8114-E6C4D0FBFF18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7" creationId="{EBF73352-5831-4873-816F-68E038D8E506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8" creationId="{C8C70E84-ED36-4C7F-8C5B-195BC4FC6B42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9" creationId="{5A1E4E12-EA18-4EF3-97AD-6006CDA4A6B9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14" creationId="{4B57F4E9-7AA1-4109-9D69-A9B39E031C57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15" creationId="{532D7D7A-8C4F-48C1-8D67-14ABB0DF030A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16" creationId="{99BFA700-8488-4444-9E55-9945E8687F7F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17" creationId="{01CCFFF3-5C13-4485-9C18-6360D569BC5F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18" creationId="{35013E30-3CE6-4DF3-95EC-B48745AC910F}"/>
          </ac:spMkLst>
        </pc:spChg>
        <pc:spChg chg="add">
          <ac:chgData name="Martin Tilly" userId="600768eb-2268-490d-9147-c04a2f612263" providerId="ADAL" clId="{5716E613-7A19-48BF-B3AF-0C11CDB5AF08}" dt="2020-01-21T19:18:44.944" v="73"/>
          <ac:spMkLst>
            <pc:docMk/>
            <pc:sldMk cId="3135889410" sldId="384"/>
            <ac:spMk id="19" creationId="{9153FEC1-617A-4119-8EEB-28C2A508BB96}"/>
          </ac:spMkLst>
        </pc:spChg>
        <pc:cxnChg chg="add">
          <ac:chgData name="Martin Tilly" userId="600768eb-2268-490d-9147-c04a2f612263" providerId="ADAL" clId="{5716E613-7A19-48BF-B3AF-0C11CDB5AF08}" dt="2020-01-21T19:18:44.944" v="73"/>
          <ac:cxnSpMkLst>
            <pc:docMk/>
            <pc:sldMk cId="3135889410" sldId="384"/>
            <ac:cxnSpMk id="10" creationId="{74B1D347-126B-4E81-AB6C-B701D11837A4}"/>
          </ac:cxnSpMkLst>
        </pc:cxnChg>
        <pc:cxnChg chg="add">
          <ac:chgData name="Martin Tilly" userId="600768eb-2268-490d-9147-c04a2f612263" providerId="ADAL" clId="{5716E613-7A19-48BF-B3AF-0C11CDB5AF08}" dt="2020-01-21T19:18:44.944" v="73"/>
          <ac:cxnSpMkLst>
            <pc:docMk/>
            <pc:sldMk cId="3135889410" sldId="384"/>
            <ac:cxnSpMk id="11" creationId="{0E123495-98C6-4A36-A322-A23AD5D9D969}"/>
          </ac:cxnSpMkLst>
        </pc:cxnChg>
        <pc:cxnChg chg="add">
          <ac:chgData name="Martin Tilly" userId="600768eb-2268-490d-9147-c04a2f612263" providerId="ADAL" clId="{5716E613-7A19-48BF-B3AF-0C11CDB5AF08}" dt="2020-01-21T19:18:44.944" v="73"/>
          <ac:cxnSpMkLst>
            <pc:docMk/>
            <pc:sldMk cId="3135889410" sldId="384"/>
            <ac:cxnSpMk id="12" creationId="{A583682C-8B63-421D-9E55-5D1ECD743A4C}"/>
          </ac:cxnSpMkLst>
        </pc:cxnChg>
        <pc:cxnChg chg="add">
          <ac:chgData name="Martin Tilly" userId="600768eb-2268-490d-9147-c04a2f612263" providerId="ADAL" clId="{5716E613-7A19-48BF-B3AF-0C11CDB5AF08}" dt="2020-01-21T19:18:44.944" v="73"/>
          <ac:cxnSpMkLst>
            <pc:docMk/>
            <pc:sldMk cId="3135889410" sldId="384"/>
            <ac:cxnSpMk id="13" creationId="{8B7AB280-67FC-41E2-B344-0DD005FD8C25}"/>
          </ac:cxnSpMkLst>
        </pc:cxnChg>
      </pc:sldChg>
      <pc:sldChg chg="addSp modSp del">
        <pc:chgData name="Martin Tilly" userId="600768eb-2268-490d-9147-c04a2f612263" providerId="ADAL" clId="{5716E613-7A19-48BF-B3AF-0C11CDB5AF08}" dt="2020-01-21T19:20:34.001" v="171" actId="47"/>
        <pc:sldMkLst>
          <pc:docMk/>
          <pc:sldMk cId="2126407328" sldId="385"/>
        </pc:sldMkLst>
        <pc:spChg chg="add">
          <ac:chgData name="Martin Tilly" userId="600768eb-2268-490d-9147-c04a2f612263" providerId="ADAL" clId="{5716E613-7A19-48BF-B3AF-0C11CDB5AF08}" dt="2020-01-21T19:12:35.830" v="30"/>
          <ac:spMkLst>
            <pc:docMk/>
            <pc:sldMk cId="2126407328" sldId="385"/>
            <ac:spMk id="2" creationId="{F3D93FDF-8FBB-40AB-A8B4-9270BA007F88}"/>
          </ac:spMkLst>
        </pc:spChg>
        <pc:spChg chg="add mod">
          <ac:chgData name="Martin Tilly" userId="600768eb-2268-490d-9147-c04a2f612263" providerId="ADAL" clId="{5716E613-7A19-48BF-B3AF-0C11CDB5AF08}" dt="2020-01-21T19:14:17.876" v="34" actId="208"/>
          <ac:spMkLst>
            <pc:docMk/>
            <pc:sldMk cId="2126407328" sldId="385"/>
            <ac:spMk id="3" creationId="{4550597C-AEC6-4F84-B4AE-1471F21AE1DB}"/>
          </ac:spMkLst>
        </pc:spChg>
        <pc:spChg chg="add mod">
          <ac:chgData name="Martin Tilly" userId="600768eb-2268-490d-9147-c04a2f612263" providerId="ADAL" clId="{5716E613-7A19-48BF-B3AF-0C11CDB5AF08}" dt="2020-01-21T19:16:21.058" v="47" actId="207"/>
          <ac:spMkLst>
            <pc:docMk/>
            <pc:sldMk cId="2126407328" sldId="385"/>
            <ac:spMk id="4" creationId="{9F8EDC42-8ABC-4CF3-A542-A05142A3029A}"/>
          </ac:spMkLst>
        </pc:spChg>
        <pc:spChg chg="add mod">
          <ac:chgData name="Martin Tilly" userId="600768eb-2268-490d-9147-c04a2f612263" providerId="ADAL" clId="{5716E613-7A19-48BF-B3AF-0C11CDB5AF08}" dt="2020-01-21T19:14:17.876" v="34" actId="208"/>
          <ac:spMkLst>
            <pc:docMk/>
            <pc:sldMk cId="2126407328" sldId="385"/>
            <ac:spMk id="5" creationId="{9C5C36AE-B003-4B75-AD4B-97FC87AFB94D}"/>
          </ac:spMkLst>
        </pc:spChg>
        <pc:spChg chg="add mod">
          <ac:chgData name="Martin Tilly" userId="600768eb-2268-490d-9147-c04a2f612263" providerId="ADAL" clId="{5716E613-7A19-48BF-B3AF-0C11CDB5AF08}" dt="2020-01-21T19:17:31.649" v="64" actId="207"/>
          <ac:spMkLst>
            <pc:docMk/>
            <pc:sldMk cId="2126407328" sldId="385"/>
            <ac:spMk id="6" creationId="{1281DDEA-A68D-442F-BCEF-30044FE1A345}"/>
          </ac:spMkLst>
        </pc:spChg>
        <pc:spChg chg="add mod">
          <ac:chgData name="Martin Tilly" userId="600768eb-2268-490d-9147-c04a2f612263" providerId="ADAL" clId="{5716E613-7A19-48BF-B3AF-0C11CDB5AF08}" dt="2020-01-21T19:17:07.227" v="63" actId="20577"/>
          <ac:spMkLst>
            <pc:docMk/>
            <pc:sldMk cId="2126407328" sldId="385"/>
            <ac:spMk id="7" creationId="{97DBD42A-9184-4EE9-B784-0431EB347069}"/>
          </ac:spMkLst>
        </pc:spChg>
        <pc:spChg chg="add mod">
          <ac:chgData name="Martin Tilly" userId="600768eb-2268-490d-9147-c04a2f612263" providerId="ADAL" clId="{5716E613-7A19-48BF-B3AF-0C11CDB5AF08}" dt="2020-01-21T19:14:17.876" v="34" actId="208"/>
          <ac:spMkLst>
            <pc:docMk/>
            <pc:sldMk cId="2126407328" sldId="385"/>
            <ac:spMk id="12" creationId="{50E7AE67-E557-44B5-AF87-FF66FAA623DE}"/>
          </ac:spMkLst>
        </pc:spChg>
        <pc:spChg chg="add mod">
          <ac:chgData name="Martin Tilly" userId="600768eb-2268-490d-9147-c04a2f612263" providerId="ADAL" clId="{5716E613-7A19-48BF-B3AF-0C11CDB5AF08}" dt="2020-01-21T19:14:17.876" v="34" actId="208"/>
          <ac:spMkLst>
            <pc:docMk/>
            <pc:sldMk cId="2126407328" sldId="385"/>
            <ac:spMk id="13" creationId="{633DF3F2-5A62-4EA1-B291-E7BD46C55473}"/>
          </ac:spMkLst>
        </pc:spChg>
        <pc:spChg chg="add mod">
          <ac:chgData name="Martin Tilly" userId="600768eb-2268-490d-9147-c04a2f612263" providerId="ADAL" clId="{5716E613-7A19-48BF-B3AF-0C11CDB5AF08}" dt="2020-01-21T19:14:17.876" v="34" actId="208"/>
          <ac:spMkLst>
            <pc:docMk/>
            <pc:sldMk cId="2126407328" sldId="385"/>
            <ac:spMk id="14" creationId="{6269ED4F-C7A2-4101-9E9D-7D7DC2F0C855}"/>
          </ac:spMkLst>
        </pc:spChg>
        <pc:spChg chg="add mod">
          <ac:chgData name="Martin Tilly" userId="600768eb-2268-490d-9147-c04a2f612263" providerId="ADAL" clId="{5716E613-7A19-48BF-B3AF-0C11CDB5AF08}" dt="2020-01-21T19:14:17.876" v="34" actId="208"/>
          <ac:spMkLst>
            <pc:docMk/>
            <pc:sldMk cId="2126407328" sldId="385"/>
            <ac:spMk id="15" creationId="{16C34B46-5DA7-44E5-9B7C-E9C5AFF67B1A}"/>
          </ac:spMkLst>
        </pc:spChg>
        <pc:spChg chg="add">
          <ac:chgData name="Martin Tilly" userId="600768eb-2268-490d-9147-c04a2f612263" providerId="ADAL" clId="{5716E613-7A19-48BF-B3AF-0C11CDB5AF08}" dt="2020-01-21T19:12:35.830" v="30"/>
          <ac:spMkLst>
            <pc:docMk/>
            <pc:sldMk cId="2126407328" sldId="385"/>
            <ac:spMk id="16" creationId="{97A0E67C-A2FF-429F-8D40-58501CC3F7D4}"/>
          </ac:spMkLst>
        </pc:spChg>
        <pc:spChg chg="add">
          <ac:chgData name="Martin Tilly" userId="600768eb-2268-490d-9147-c04a2f612263" providerId="ADAL" clId="{5716E613-7A19-48BF-B3AF-0C11CDB5AF08}" dt="2020-01-21T19:12:35.830" v="30"/>
          <ac:spMkLst>
            <pc:docMk/>
            <pc:sldMk cId="2126407328" sldId="385"/>
            <ac:spMk id="17" creationId="{E094F0A0-6E4C-48BC-9E0C-3FB96CCC908B}"/>
          </ac:spMkLst>
        </pc:spChg>
        <pc:cxnChg chg="add">
          <ac:chgData name="Martin Tilly" userId="600768eb-2268-490d-9147-c04a2f612263" providerId="ADAL" clId="{5716E613-7A19-48BF-B3AF-0C11CDB5AF08}" dt="2020-01-21T19:12:35.830" v="30"/>
          <ac:cxnSpMkLst>
            <pc:docMk/>
            <pc:sldMk cId="2126407328" sldId="385"/>
            <ac:cxnSpMk id="8" creationId="{9F874CE1-A2C7-471F-B1B5-FB585AFFEE3E}"/>
          </ac:cxnSpMkLst>
        </pc:cxnChg>
        <pc:cxnChg chg="add">
          <ac:chgData name="Martin Tilly" userId="600768eb-2268-490d-9147-c04a2f612263" providerId="ADAL" clId="{5716E613-7A19-48BF-B3AF-0C11CDB5AF08}" dt="2020-01-21T19:12:35.830" v="30"/>
          <ac:cxnSpMkLst>
            <pc:docMk/>
            <pc:sldMk cId="2126407328" sldId="385"/>
            <ac:cxnSpMk id="9" creationId="{3DA1B0D9-CE61-446B-858F-9E45C39583CC}"/>
          </ac:cxnSpMkLst>
        </pc:cxnChg>
        <pc:cxnChg chg="add">
          <ac:chgData name="Martin Tilly" userId="600768eb-2268-490d-9147-c04a2f612263" providerId="ADAL" clId="{5716E613-7A19-48BF-B3AF-0C11CDB5AF08}" dt="2020-01-21T19:12:35.830" v="30"/>
          <ac:cxnSpMkLst>
            <pc:docMk/>
            <pc:sldMk cId="2126407328" sldId="385"/>
            <ac:cxnSpMk id="10" creationId="{CDB355A5-778A-4EF1-960B-D9A3FFA4C94F}"/>
          </ac:cxnSpMkLst>
        </pc:cxnChg>
        <pc:cxnChg chg="add">
          <ac:chgData name="Martin Tilly" userId="600768eb-2268-490d-9147-c04a2f612263" providerId="ADAL" clId="{5716E613-7A19-48BF-B3AF-0C11CDB5AF08}" dt="2020-01-21T19:12:35.830" v="30"/>
          <ac:cxnSpMkLst>
            <pc:docMk/>
            <pc:sldMk cId="2126407328" sldId="385"/>
            <ac:cxnSpMk id="11" creationId="{502F98E1-EA75-4191-834A-2D4797044B50}"/>
          </ac:cxnSpMkLst>
        </pc:cxnChg>
      </pc:sldChg>
      <pc:sldChg chg="del">
        <pc:chgData name="Martin Tilly" userId="600768eb-2268-490d-9147-c04a2f612263" providerId="ADAL" clId="{5716E613-7A19-48BF-B3AF-0C11CDB5AF08}" dt="2020-01-21T19:16:38.737" v="49" actId="47"/>
        <pc:sldMkLst>
          <pc:docMk/>
          <pc:sldMk cId="3676003404" sldId="387"/>
        </pc:sldMkLst>
      </pc:sldChg>
      <pc:sldChg chg="addSp delSp modSp add del">
        <pc:chgData name="Martin Tilly" userId="600768eb-2268-490d-9147-c04a2f612263" providerId="ADAL" clId="{5716E613-7A19-48BF-B3AF-0C11CDB5AF08}" dt="2020-01-21T19:20:34.001" v="171" actId="47"/>
        <pc:sldMkLst>
          <pc:docMk/>
          <pc:sldMk cId="2852905018" sldId="388"/>
        </pc:sldMkLst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2" creationId="{F3D93FDF-8FBB-40AB-A8B4-9270BA007F88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3" creationId="{4550597C-AEC6-4F84-B4AE-1471F21AE1DB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4" creationId="{9F8EDC42-8ABC-4CF3-A542-A05142A3029A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5" creationId="{9C5C36AE-B003-4B75-AD4B-97FC87AFB94D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6" creationId="{1281DDEA-A68D-442F-BCEF-30044FE1A345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7" creationId="{97DBD42A-9184-4EE9-B784-0431EB347069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12" creationId="{50E7AE67-E557-44B5-AF87-FF66FAA623DE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13" creationId="{633DF3F2-5A62-4EA1-B291-E7BD46C55473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14" creationId="{6269ED4F-C7A2-4101-9E9D-7D7DC2F0C855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15" creationId="{16C34B46-5DA7-44E5-9B7C-E9C5AFF67B1A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16" creationId="{97A0E67C-A2FF-429F-8D40-58501CC3F7D4}"/>
          </ac:spMkLst>
        </pc:spChg>
        <pc:spChg chg="del">
          <ac:chgData name="Martin Tilly" userId="600768eb-2268-490d-9147-c04a2f612263" providerId="ADAL" clId="{5716E613-7A19-48BF-B3AF-0C11CDB5AF08}" dt="2020-01-21T19:12:46.157" v="32" actId="478"/>
          <ac:spMkLst>
            <pc:docMk/>
            <pc:sldMk cId="2852905018" sldId="388"/>
            <ac:spMk id="17" creationId="{E094F0A0-6E4C-48BC-9E0C-3FB96CCC908B}"/>
          </ac:spMkLst>
        </pc:spChg>
        <pc:spChg chg="add">
          <ac:chgData name="Martin Tilly" userId="600768eb-2268-490d-9147-c04a2f612263" providerId="ADAL" clId="{5716E613-7A19-48BF-B3AF-0C11CDB5AF08}" dt="2020-01-21T19:13:01.557" v="33"/>
          <ac:spMkLst>
            <pc:docMk/>
            <pc:sldMk cId="2852905018" sldId="388"/>
            <ac:spMk id="18" creationId="{7D039183-7876-4B01-BF3E-F6E5259A8955}"/>
          </ac:spMkLst>
        </pc:spChg>
        <pc:spChg chg="add mod">
          <ac:chgData name="Martin Tilly" userId="600768eb-2268-490d-9147-c04a2f612263" providerId="ADAL" clId="{5716E613-7A19-48BF-B3AF-0C11CDB5AF08}" dt="2020-01-21T19:16:02.773" v="46" actId="207"/>
          <ac:spMkLst>
            <pc:docMk/>
            <pc:sldMk cId="2852905018" sldId="388"/>
            <ac:spMk id="19" creationId="{A19EEC64-BA4B-4FB1-8C85-E98228149C24}"/>
          </ac:spMkLst>
        </pc:spChg>
        <pc:spChg chg="add">
          <ac:chgData name="Martin Tilly" userId="600768eb-2268-490d-9147-c04a2f612263" providerId="ADAL" clId="{5716E613-7A19-48BF-B3AF-0C11CDB5AF08}" dt="2020-01-21T19:13:01.557" v="33"/>
          <ac:spMkLst>
            <pc:docMk/>
            <pc:sldMk cId="2852905018" sldId="388"/>
            <ac:spMk id="20" creationId="{A25C324E-B470-4CC9-8D6C-9EAA4366BE94}"/>
          </ac:spMkLst>
        </pc:spChg>
        <pc:spChg chg="add">
          <ac:chgData name="Martin Tilly" userId="600768eb-2268-490d-9147-c04a2f612263" providerId="ADAL" clId="{5716E613-7A19-48BF-B3AF-0C11CDB5AF08}" dt="2020-01-21T19:13:01.557" v="33"/>
          <ac:spMkLst>
            <pc:docMk/>
            <pc:sldMk cId="2852905018" sldId="388"/>
            <ac:spMk id="21" creationId="{D51CAFE8-A626-46CB-90A9-77EC4B162A0A}"/>
          </ac:spMkLst>
        </pc:spChg>
        <pc:spChg chg="add mod">
          <ac:chgData name="Martin Tilly" userId="600768eb-2268-490d-9147-c04a2f612263" providerId="ADAL" clId="{5716E613-7A19-48BF-B3AF-0C11CDB5AF08}" dt="2020-01-21T19:14:52.278" v="40" actId="14100"/>
          <ac:spMkLst>
            <pc:docMk/>
            <pc:sldMk cId="2852905018" sldId="388"/>
            <ac:spMk id="22" creationId="{579F2A6F-E003-4ECE-A945-6AE9AB9CABAB}"/>
          </ac:spMkLst>
        </pc:spChg>
        <pc:spChg chg="add mod">
          <ac:chgData name="Martin Tilly" userId="600768eb-2268-490d-9147-c04a2f612263" providerId="ADAL" clId="{5716E613-7A19-48BF-B3AF-0C11CDB5AF08}" dt="2020-01-21T19:15:59.925" v="45" actId="207"/>
          <ac:spMkLst>
            <pc:docMk/>
            <pc:sldMk cId="2852905018" sldId="388"/>
            <ac:spMk id="23" creationId="{B1768FED-F2E8-4060-9A19-81CC37D41E07}"/>
          </ac:spMkLst>
        </pc:spChg>
        <pc:spChg chg="add mod">
          <ac:chgData name="Martin Tilly" userId="600768eb-2268-490d-9147-c04a2f612263" providerId="ADAL" clId="{5716E613-7A19-48BF-B3AF-0C11CDB5AF08}" dt="2020-01-21T19:14:43.551" v="39" actId="403"/>
          <ac:spMkLst>
            <pc:docMk/>
            <pc:sldMk cId="2852905018" sldId="388"/>
            <ac:spMk id="24" creationId="{DEA6D58B-71BB-4C57-8192-A0E61367CE5B}"/>
          </ac:spMkLst>
        </pc:spChg>
        <pc:spChg chg="add">
          <ac:chgData name="Martin Tilly" userId="600768eb-2268-490d-9147-c04a2f612263" providerId="ADAL" clId="{5716E613-7A19-48BF-B3AF-0C11CDB5AF08}" dt="2020-01-21T19:13:01.557" v="33"/>
          <ac:spMkLst>
            <pc:docMk/>
            <pc:sldMk cId="2852905018" sldId="388"/>
            <ac:spMk id="25" creationId="{724232F6-D4E8-4110-9ACC-E7564566B43E}"/>
          </ac:spMkLst>
        </pc:spChg>
        <pc:spChg chg="add mod">
          <ac:chgData name="Martin Tilly" userId="600768eb-2268-490d-9147-c04a2f612263" providerId="ADAL" clId="{5716E613-7A19-48BF-B3AF-0C11CDB5AF08}" dt="2020-01-21T19:15:36.763" v="44" actId="404"/>
          <ac:spMkLst>
            <pc:docMk/>
            <pc:sldMk cId="2852905018" sldId="388"/>
            <ac:spMk id="29" creationId="{0B3B3114-B352-4DF6-A7A6-5683001CDCF0}"/>
          </ac:spMkLst>
        </pc:spChg>
        <pc:spChg chg="add">
          <ac:chgData name="Martin Tilly" userId="600768eb-2268-490d-9147-c04a2f612263" providerId="ADAL" clId="{5716E613-7A19-48BF-B3AF-0C11CDB5AF08}" dt="2020-01-21T19:13:01.557" v="33"/>
          <ac:spMkLst>
            <pc:docMk/>
            <pc:sldMk cId="2852905018" sldId="388"/>
            <ac:spMk id="31" creationId="{D8D489F8-2DF7-4DE8-9E65-7764D4FB8DAE}"/>
          </ac:spMkLst>
        </pc:spChg>
        <pc:spChg chg="add del">
          <ac:chgData name="Martin Tilly" userId="600768eb-2268-490d-9147-c04a2f612263" providerId="ADAL" clId="{5716E613-7A19-48BF-B3AF-0C11CDB5AF08}" dt="2020-01-21T19:18:17.041" v="69" actId="478"/>
          <ac:spMkLst>
            <pc:docMk/>
            <pc:sldMk cId="2852905018" sldId="388"/>
            <ac:spMk id="33" creationId="{FE743911-1F3E-4210-B118-EFED092B691A}"/>
          </ac:spMkLst>
        </pc:spChg>
        <pc:spChg chg="add">
          <ac:chgData name="Martin Tilly" userId="600768eb-2268-490d-9147-c04a2f612263" providerId="ADAL" clId="{5716E613-7A19-48BF-B3AF-0C11CDB5AF08}" dt="2020-01-21T19:13:01.557" v="33"/>
          <ac:spMkLst>
            <pc:docMk/>
            <pc:sldMk cId="2852905018" sldId="388"/>
            <ac:spMk id="35" creationId="{76FA017B-FC9A-4353-9A34-8FC3E955250B}"/>
          </ac:spMkLst>
        </pc:spChg>
        <pc:spChg chg="add">
          <ac:chgData name="Martin Tilly" userId="600768eb-2268-490d-9147-c04a2f612263" providerId="ADAL" clId="{5716E613-7A19-48BF-B3AF-0C11CDB5AF08}" dt="2020-01-21T19:13:01.557" v="33"/>
          <ac:spMkLst>
            <pc:docMk/>
            <pc:sldMk cId="2852905018" sldId="388"/>
            <ac:spMk id="37" creationId="{DC8DBBD9-6ED4-437F-B44B-230814683E96}"/>
          </ac:spMkLst>
        </pc:spChg>
        <pc:spChg chg="add">
          <ac:chgData name="Martin Tilly" userId="600768eb-2268-490d-9147-c04a2f612263" providerId="ADAL" clId="{5716E613-7A19-48BF-B3AF-0C11CDB5AF08}" dt="2020-01-21T19:13:01.557" v="33"/>
          <ac:spMkLst>
            <pc:docMk/>
            <pc:sldMk cId="2852905018" sldId="388"/>
            <ac:spMk id="40" creationId="{674F6453-F580-43A1-A8D3-11827394221E}"/>
          </ac:spMkLst>
        </pc:spChg>
        <pc:spChg chg="add mod">
          <ac:chgData name="Martin Tilly" userId="600768eb-2268-490d-9147-c04a2f612263" providerId="ADAL" clId="{5716E613-7A19-48BF-B3AF-0C11CDB5AF08}" dt="2020-01-21T19:18:09.754" v="68" actId="20577"/>
          <ac:spMkLst>
            <pc:docMk/>
            <pc:sldMk cId="2852905018" sldId="388"/>
            <ac:spMk id="45" creationId="{ADEC6EE1-327D-4575-B651-8C71FDE741C6}"/>
          </ac:spMkLst>
        </pc:spChg>
        <pc:cxnChg chg="del mod">
          <ac:chgData name="Martin Tilly" userId="600768eb-2268-490d-9147-c04a2f612263" providerId="ADAL" clId="{5716E613-7A19-48BF-B3AF-0C11CDB5AF08}" dt="2020-01-21T19:12:46.157" v="32" actId="478"/>
          <ac:cxnSpMkLst>
            <pc:docMk/>
            <pc:sldMk cId="2852905018" sldId="388"/>
            <ac:cxnSpMk id="8" creationId="{9F874CE1-A2C7-471F-B1B5-FB585AFFEE3E}"/>
          </ac:cxnSpMkLst>
        </pc:cxnChg>
        <pc:cxnChg chg="del mod">
          <ac:chgData name="Martin Tilly" userId="600768eb-2268-490d-9147-c04a2f612263" providerId="ADAL" clId="{5716E613-7A19-48BF-B3AF-0C11CDB5AF08}" dt="2020-01-21T19:12:46.157" v="32" actId="478"/>
          <ac:cxnSpMkLst>
            <pc:docMk/>
            <pc:sldMk cId="2852905018" sldId="388"/>
            <ac:cxnSpMk id="9" creationId="{3DA1B0D9-CE61-446B-858F-9E45C39583CC}"/>
          </ac:cxnSpMkLst>
        </pc:cxnChg>
        <pc:cxnChg chg="del mod">
          <ac:chgData name="Martin Tilly" userId="600768eb-2268-490d-9147-c04a2f612263" providerId="ADAL" clId="{5716E613-7A19-48BF-B3AF-0C11CDB5AF08}" dt="2020-01-21T19:12:46.157" v="32" actId="478"/>
          <ac:cxnSpMkLst>
            <pc:docMk/>
            <pc:sldMk cId="2852905018" sldId="388"/>
            <ac:cxnSpMk id="10" creationId="{CDB355A5-778A-4EF1-960B-D9A3FFA4C94F}"/>
          </ac:cxnSpMkLst>
        </pc:cxnChg>
        <pc:cxnChg chg="del mod">
          <ac:chgData name="Martin Tilly" userId="600768eb-2268-490d-9147-c04a2f612263" providerId="ADAL" clId="{5716E613-7A19-48BF-B3AF-0C11CDB5AF08}" dt="2020-01-21T19:12:46.157" v="32" actId="478"/>
          <ac:cxnSpMkLst>
            <pc:docMk/>
            <pc:sldMk cId="2852905018" sldId="388"/>
            <ac:cxnSpMk id="11" creationId="{502F98E1-EA75-4191-834A-2D4797044B50}"/>
          </ac:cxnSpMkLst>
        </pc:cxnChg>
        <pc:cxnChg chg="add mod">
          <ac:chgData name="Martin Tilly" userId="600768eb-2268-490d-9147-c04a2f612263" providerId="ADAL" clId="{5716E613-7A19-48BF-B3AF-0C11CDB5AF08}" dt="2020-01-21T19:14:52.278" v="40" actId="14100"/>
          <ac:cxnSpMkLst>
            <pc:docMk/>
            <pc:sldMk cId="2852905018" sldId="388"/>
            <ac:cxnSpMk id="26" creationId="{6EE23187-9D36-46C6-B763-D4603DFD7E05}"/>
          </ac:cxnSpMkLst>
        </pc:cxnChg>
        <pc:cxnChg chg="add mod">
          <ac:chgData name="Martin Tilly" userId="600768eb-2268-490d-9147-c04a2f612263" providerId="ADAL" clId="{5716E613-7A19-48BF-B3AF-0C11CDB5AF08}" dt="2020-01-21T19:14:55.256" v="42" actId="14100"/>
          <ac:cxnSpMkLst>
            <pc:docMk/>
            <pc:sldMk cId="2852905018" sldId="388"/>
            <ac:cxnSpMk id="27" creationId="{D4B0D5B0-9344-435B-BACB-D30A32689CCF}"/>
          </ac:cxnSpMkLst>
        </pc:cxnChg>
        <pc:cxnChg chg="add">
          <ac:chgData name="Martin Tilly" userId="600768eb-2268-490d-9147-c04a2f612263" providerId="ADAL" clId="{5716E613-7A19-48BF-B3AF-0C11CDB5AF08}" dt="2020-01-21T19:13:01.557" v="33"/>
          <ac:cxnSpMkLst>
            <pc:docMk/>
            <pc:sldMk cId="2852905018" sldId="388"/>
            <ac:cxnSpMk id="28" creationId="{91CD86E4-CFA8-461B-A740-2CEE5E966DA5}"/>
          </ac:cxnSpMkLst>
        </pc:cxnChg>
        <pc:cxnChg chg="add">
          <ac:chgData name="Martin Tilly" userId="600768eb-2268-490d-9147-c04a2f612263" providerId="ADAL" clId="{5716E613-7A19-48BF-B3AF-0C11CDB5AF08}" dt="2020-01-21T19:13:01.557" v="33"/>
          <ac:cxnSpMkLst>
            <pc:docMk/>
            <pc:sldMk cId="2852905018" sldId="388"/>
            <ac:cxnSpMk id="30" creationId="{E381255B-8692-49A6-B814-A2A251C06FED}"/>
          </ac:cxnSpMkLst>
        </pc:cxnChg>
        <pc:cxnChg chg="add">
          <ac:chgData name="Martin Tilly" userId="600768eb-2268-490d-9147-c04a2f612263" providerId="ADAL" clId="{5716E613-7A19-48BF-B3AF-0C11CDB5AF08}" dt="2020-01-21T19:13:01.557" v="33"/>
          <ac:cxnSpMkLst>
            <pc:docMk/>
            <pc:sldMk cId="2852905018" sldId="388"/>
            <ac:cxnSpMk id="32" creationId="{D056CC9A-1B87-4193-A4FE-FBC83BB6C619}"/>
          </ac:cxnSpMkLst>
        </pc:cxnChg>
        <pc:cxnChg chg="add del mod">
          <ac:chgData name="Martin Tilly" userId="600768eb-2268-490d-9147-c04a2f612263" providerId="ADAL" clId="{5716E613-7A19-48BF-B3AF-0C11CDB5AF08}" dt="2020-01-21T19:18:17.041" v="69" actId="478"/>
          <ac:cxnSpMkLst>
            <pc:docMk/>
            <pc:sldMk cId="2852905018" sldId="388"/>
            <ac:cxnSpMk id="34" creationId="{38930F4F-C88A-4E4E-ACD8-0CC84D5BF1A4}"/>
          </ac:cxnSpMkLst>
        </pc:cxnChg>
        <pc:cxnChg chg="add">
          <ac:chgData name="Martin Tilly" userId="600768eb-2268-490d-9147-c04a2f612263" providerId="ADAL" clId="{5716E613-7A19-48BF-B3AF-0C11CDB5AF08}" dt="2020-01-21T19:13:01.557" v="33"/>
          <ac:cxnSpMkLst>
            <pc:docMk/>
            <pc:sldMk cId="2852905018" sldId="388"/>
            <ac:cxnSpMk id="36" creationId="{DAEF363D-456E-4AC4-AFBB-D0F1839115A2}"/>
          </ac:cxnSpMkLst>
        </pc:cxnChg>
        <pc:cxnChg chg="add">
          <ac:chgData name="Martin Tilly" userId="600768eb-2268-490d-9147-c04a2f612263" providerId="ADAL" clId="{5716E613-7A19-48BF-B3AF-0C11CDB5AF08}" dt="2020-01-21T19:13:01.557" v="33"/>
          <ac:cxnSpMkLst>
            <pc:docMk/>
            <pc:sldMk cId="2852905018" sldId="388"/>
            <ac:cxnSpMk id="38" creationId="{AB2F22E6-D43E-44C4-AF81-2D56BD2765E8}"/>
          </ac:cxnSpMkLst>
        </pc:cxnChg>
        <pc:cxnChg chg="add">
          <ac:chgData name="Martin Tilly" userId="600768eb-2268-490d-9147-c04a2f612263" providerId="ADAL" clId="{5716E613-7A19-48BF-B3AF-0C11CDB5AF08}" dt="2020-01-21T19:13:01.557" v="33"/>
          <ac:cxnSpMkLst>
            <pc:docMk/>
            <pc:sldMk cId="2852905018" sldId="388"/>
            <ac:cxnSpMk id="39" creationId="{F9444133-3E72-474C-A731-B1BEFD042CB0}"/>
          </ac:cxnSpMkLst>
        </pc:cxnChg>
        <pc:cxnChg chg="add">
          <ac:chgData name="Martin Tilly" userId="600768eb-2268-490d-9147-c04a2f612263" providerId="ADAL" clId="{5716E613-7A19-48BF-B3AF-0C11CDB5AF08}" dt="2020-01-21T19:13:01.557" v="33"/>
          <ac:cxnSpMkLst>
            <pc:docMk/>
            <pc:sldMk cId="2852905018" sldId="388"/>
            <ac:cxnSpMk id="41" creationId="{3C970FD9-42B0-4F46-95BD-5334EAAB3B1F}"/>
          </ac:cxnSpMkLst>
        </pc:cxnChg>
        <pc:cxnChg chg="add mod">
          <ac:chgData name="Martin Tilly" userId="600768eb-2268-490d-9147-c04a2f612263" providerId="ADAL" clId="{5716E613-7A19-48BF-B3AF-0C11CDB5AF08}" dt="2020-01-21T19:18:09.754" v="68" actId="20577"/>
          <ac:cxnSpMkLst>
            <pc:docMk/>
            <pc:sldMk cId="2852905018" sldId="388"/>
            <ac:cxnSpMk id="46" creationId="{A9C1406E-2E0C-4BF4-82FB-457CD0209ABE}"/>
          </ac:cxnSpMkLst>
        </pc:cxnChg>
      </pc:sldChg>
      <pc:sldChg chg="addSp delSp modSp add">
        <pc:chgData name="Martin Tilly" userId="600768eb-2268-490d-9147-c04a2f612263" providerId="ADAL" clId="{5716E613-7A19-48BF-B3AF-0C11CDB5AF08}" dt="2020-01-21T19:47:37.662" v="834" actId="20577"/>
        <pc:sldMkLst>
          <pc:docMk/>
          <pc:sldMk cId="3837798233" sldId="389"/>
        </pc:sldMkLst>
        <pc:spChg chg="mod">
          <ac:chgData name="Martin Tilly" userId="600768eb-2268-490d-9147-c04a2f612263" providerId="ADAL" clId="{5716E613-7A19-48BF-B3AF-0C11CDB5AF08}" dt="2020-01-21T19:47:37.662" v="834" actId="20577"/>
          <ac:spMkLst>
            <pc:docMk/>
            <pc:sldMk cId="3837798233" sldId="389"/>
            <ac:spMk id="4" creationId="{2A0F8884-78DD-4AB0-BBDA-AF615F12218F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5" creationId="{738D2F2D-30B0-457A-8409-053900FED5E4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6" creationId="{E1590C34-1195-4834-8114-E6C4D0FBFF18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7" creationId="{EBF73352-5831-4873-816F-68E038D8E506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8" creationId="{C8C70E84-ED36-4C7F-8C5B-195BC4FC6B42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9" creationId="{5A1E4E12-EA18-4EF3-97AD-6006CDA4A6B9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14" creationId="{4B57F4E9-7AA1-4109-9D69-A9B39E031C57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15" creationId="{532D7D7A-8C4F-48C1-8D67-14ABB0DF030A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16" creationId="{99BFA700-8488-4444-9E55-9945E8687F7F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17" creationId="{01CCFFF3-5C13-4485-9C18-6360D569BC5F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18" creationId="{35013E30-3CE6-4DF3-95EC-B48745AC910F}"/>
          </ac:spMkLst>
        </pc:spChg>
        <pc:spChg chg="del">
          <ac:chgData name="Martin Tilly" userId="600768eb-2268-490d-9147-c04a2f612263" providerId="ADAL" clId="{5716E613-7A19-48BF-B3AF-0C11CDB5AF08}" dt="2020-01-21T19:19:58.765" v="115" actId="478"/>
          <ac:spMkLst>
            <pc:docMk/>
            <pc:sldMk cId="3837798233" sldId="389"/>
            <ac:spMk id="19" creationId="{9153FEC1-617A-4119-8EEB-28C2A508BB96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20" creationId="{DC25CA16-DCC3-4F6F-8041-F2ADC61CEE1F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21" creationId="{BE772EAD-5948-4B9B-972A-92D2F667C731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22" creationId="{CE267535-34C4-47CD-9A66-6EB22E358DB4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23" creationId="{FAADC789-B7AA-41F9-B0FC-D739E084A029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24" creationId="{DCD2BF8B-A1B4-4DC6-93DB-CB7185E257C7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25" creationId="{94F1CF99-E64A-4FC7-B7B4-4AC4BCFDD8FB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26" creationId="{18C7EE42-E6D2-4CB2-9642-BFB19FD71806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30" creationId="{123F4A62-AE85-4CF3-ADC9-0ECB2E2481CF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32" creationId="{43172302-782F-4F00-A6B9-E26721D59EEE}"/>
          </ac:spMkLst>
        </pc:spChg>
        <pc:spChg chg="add mod">
          <ac:chgData name="Martin Tilly" userId="600768eb-2268-490d-9147-c04a2f612263" providerId="ADAL" clId="{5716E613-7A19-48BF-B3AF-0C11CDB5AF08}" dt="2020-01-21T19:39:37.972" v="704" actId="20577"/>
          <ac:spMkLst>
            <pc:docMk/>
            <pc:sldMk cId="3837798233" sldId="389"/>
            <ac:spMk id="34" creationId="{C19A6E36-B795-4394-8C18-7F5B1422AFFB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36" creationId="{C8363E5F-589B-4D41-AC9B-133E9A0B4648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39" creationId="{1819F1A9-0EB2-4024-8B42-7145068AE8F4}"/>
          </ac:spMkLst>
        </pc:spChg>
        <pc:spChg chg="add">
          <ac:chgData name="Martin Tilly" userId="600768eb-2268-490d-9147-c04a2f612263" providerId="ADAL" clId="{5716E613-7A19-48BF-B3AF-0C11CDB5AF08}" dt="2020-01-21T19:19:59.146" v="116"/>
          <ac:spMkLst>
            <pc:docMk/>
            <pc:sldMk cId="3837798233" sldId="389"/>
            <ac:spMk id="41" creationId="{C8945A6D-3361-4C35-93DE-7259CFD8166C}"/>
          </ac:spMkLst>
        </pc:spChg>
        <pc:spChg chg="add mod">
          <ac:chgData name="Martin Tilly" userId="600768eb-2268-490d-9147-c04a2f612263" providerId="ADAL" clId="{5716E613-7A19-48BF-B3AF-0C11CDB5AF08}" dt="2020-01-21T19:28:19.728" v="488" actId="20577"/>
          <ac:spMkLst>
            <pc:docMk/>
            <pc:sldMk cId="3837798233" sldId="389"/>
            <ac:spMk id="43" creationId="{A67106B5-692B-4B9F-A41B-261000A810D0}"/>
          </ac:spMkLst>
        </pc:spChg>
        <pc:cxnChg chg="del mod">
          <ac:chgData name="Martin Tilly" userId="600768eb-2268-490d-9147-c04a2f612263" providerId="ADAL" clId="{5716E613-7A19-48BF-B3AF-0C11CDB5AF08}" dt="2020-01-21T19:19:58.765" v="115" actId="478"/>
          <ac:cxnSpMkLst>
            <pc:docMk/>
            <pc:sldMk cId="3837798233" sldId="389"/>
            <ac:cxnSpMk id="10" creationId="{74B1D347-126B-4E81-AB6C-B701D11837A4}"/>
          </ac:cxnSpMkLst>
        </pc:cxnChg>
        <pc:cxnChg chg="del mod">
          <ac:chgData name="Martin Tilly" userId="600768eb-2268-490d-9147-c04a2f612263" providerId="ADAL" clId="{5716E613-7A19-48BF-B3AF-0C11CDB5AF08}" dt="2020-01-21T19:19:58.765" v="115" actId="478"/>
          <ac:cxnSpMkLst>
            <pc:docMk/>
            <pc:sldMk cId="3837798233" sldId="389"/>
            <ac:cxnSpMk id="11" creationId="{0E123495-98C6-4A36-A322-A23AD5D9D969}"/>
          </ac:cxnSpMkLst>
        </pc:cxnChg>
        <pc:cxnChg chg="del mod">
          <ac:chgData name="Martin Tilly" userId="600768eb-2268-490d-9147-c04a2f612263" providerId="ADAL" clId="{5716E613-7A19-48BF-B3AF-0C11CDB5AF08}" dt="2020-01-21T19:19:58.765" v="115" actId="478"/>
          <ac:cxnSpMkLst>
            <pc:docMk/>
            <pc:sldMk cId="3837798233" sldId="389"/>
            <ac:cxnSpMk id="12" creationId="{A583682C-8B63-421D-9E55-5D1ECD743A4C}"/>
          </ac:cxnSpMkLst>
        </pc:cxnChg>
        <pc:cxnChg chg="del mod">
          <ac:chgData name="Martin Tilly" userId="600768eb-2268-490d-9147-c04a2f612263" providerId="ADAL" clId="{5716E613-7A19-48BF-B3AF-0C11CDB5AF08}" dt="2020-01-21T19:19:58.765" v="115" actId="478"/>
          <ac:cxnSpMkLst>
            <pc:docMk/>
            <pc:sldMk cId="3837798233" sldId="389"/>
            <ac:cxnSpMk id="13" creationId="{8B7AB280-67FC-41E2-B344-0DD005FD8C25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27" creationId="{755269D8-A36A-4F94-BBD7-61DC1A2791A9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28" creationId="{F16F2F78-6F97-4BF4-8884-6CEB01111487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29" creationId="{DD2DC497-BFCE-4F6D-AB93-76D9E8BECACE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31" creationId="{F9C5FC8F-4B57-42C9-B878-4454C30D96BA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33" creationId="{01B18A4C-82CB-4201-BCA8-8F41A67C13D1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35" creationId="{3F541892-0FAA-4B2C-920C-043D8E5188C7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37" creationId="{66E2AEE5-9247-48C0-9E91-638ACFD336E6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38" creationId="{3BDB3C89-EF17-4418-9638-612103E576EF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40" creationId="{552469E0-6A96-40A3-B846-0FA860958C02}"/>
          </ac:cxnSpMkLst>
        </pc:cxnChg>
        <pc:cxnChg chg="add">
          <ac:chgData name="Martin Tilly" userId="600768eb-2268-490d-9147-c04a2f612263" providerId="ADAL" clId="{5716E613-7A19-48BF-B3AF-0C11CDB5AF08}" dt="2020-01-21T19:19:59.146" v="116"/>
          <ac:cxnSpMkLst>
            <pc:docMk/>
            <pc:sldMk cId="3837798233" sldId="389"/>
            <ac:cxnSpMk id="42" creationId="{1633F4BF-70B2-4CC2-A6F2-EECB2262C2DF}"/>
          </ac:cxnSpMkLst>
        </pc:cxnChg>
        <pc:cxnChg chg="add">
          <ac:chgData name="Martin Tilly" userId="600768eb-2268-490d-9147-c04a2f612263" providerId="ADAL" clId="{5716E613-7A19-48BF-B3AF-0C11CDB5AF08}" dt="2020-01-21T19:27:47.656" v="466"/>
          <ac:cxnSpMkLst>
            <pc:docMk/>
            <pc:sldMk cId="3837798233" sldId="389"/>
            <ac:cxnSpMk id="44" creationId="{30017D67-6CD6-499C-9A09-879C655514A3}"/>
          </ac:cxnSpMkLst>
        </pc:cxnChg>
      </pc:sldChg>
      <pc:sldChg chg="addSp delSp modSp add">
        <pc:chgData name="Martin Tilly" userId="600768eb-2268-490d-9147-c04a2f612263" providerId="ADAL" clId="{5716E613-7A19-48BF-B3AF-0C11CDB5AF08}" dt="2020-01-21T19:41:46.209" v="774" actId="20577"/>
        <pc:sldMkLst>
          <pc:docMk/>
          <pc:sldMk cId="833904003" sldId="390"/>
        </pc:sldMkLst>
        <pc:spChg chg="mod">
          <ac:chgData name="Martin Tilly" userId="600768eb-2268-490d-9147-c04a2f612263" providerId="ADAL" clId="{5716E613-7A19-48BF-B3AF-0C11CDB5AF08}" dt="2020-01-21T19:23:53.398" v="295" actId="20577"/>
          <ac:spMkLst>
            <pc:docMk/>
            <pc:sldMk cId="833904003" sldId="390"/>
            <ac:spMk id="2" creationId="{616C9C35-5032-46D6-BC75-FDDA0CC0F803}"/>
          </ac:spMkLst>
        </pc:spChg>
        <pc:spChg chg="mod">
          <ac:chgData name="Martin Tilly" userId="600768eb-2268-490d-9147-c04a2f612263" providerId="ADAL" clId="{5716E613-7A19-48BF-B3AF-0C11CDB5AF08}" dt="2020-01-21T19:24:39.630" v="372" actId="20577"/>
          <ac:spMkLst>
            <pc:docMk/>
            <pc:sldMk cId="833904003" sldId="390"/>
            <ac:spMk id="4" creationId="{2A0F8884-78DD-4AB0-BBDA-AF615F12218F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20" creationId="{DC25CA16-DCC3-4F6F-8041-F2ADC61CEE1F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21" creationId="{BE772EAD-5948-4B9B-972A-92D2F667C731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22" creationId="{CE267535-34C4-47CD-9A66-6EB22E358DB4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23" creationId="{FAADC789-B7AA-41F9-B0FC-D739E084A029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24" creationId="{DCD2BF8B-A1B4-4DC6-93DB-CB7185E257C7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25" creationId="{94F1CF99-E64A-4FC7-B7B4-4AC4BCFDD8FB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26" creationId="{18C7EE42-E6D2-4CB2-9642-BFB19FD71806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30" creationId="{123F4A62-AE85-4CF3-ADC9-0ECB2E2481CF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32" creationId="{43172302-782F-4F00-A6B9-E26721D59EEE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34" creationId="{C19A6E36-B795-4394-8C18-7F5B1422AFFB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36" creationId="{C8363E5F-589B-4D41-AC9B-133E9A0B4648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39" creationId="{1819F1A9-0EB2-4024-8B42-7145068AE8F4}"/>
          </ac:spMkLst>
        </pc:spChg>
        <pc:spChg chg="del">
          <ac:chgData name="Martin Tilly" userId="600768eb-2268-490d-9147-c04a2f612263" providerId="ADAL" clId="{5716E613-7A19-48BF-B3AF-0C11CDB5AF08}" dt="2020-01-21T19:23:05.300" v="288" actId="478"/>
          <ac:spMkLst>
            <pc:docMk/>
            <pc:sldMk cId="833904003" sldId="390"/>
            <ac:spMk id="41" creationId="{C8945A6D-3361-4C35-93DE-7259CFD8166C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43" creationId="{6002E4D1-AA53-4750-B9F9-80786AFCAD84}"/>
          </ac:spMkLst>
        </pc:spChg>
        <pc:spChg chg="add mod">
          <ac:chgData name="Martin Tilly" userId="600768eb-2268-490d-9147-c04a2f612263" providerId="ADAL" clId="{5716E613-7A19-48BF-B3AF-0C11CDB5AF08}" dt="2020-01-21T19:23:15.911" v="290" actId="207"/>
          <ac:spMkLst>
            <pc:docMk/>
            <pc:sldMk cId="833904003" sldId="390"/>
            <ac:spMk id="44" creationId="{1C8C614F-038A-4D16-B7E4-AF85521014FA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45" creationId="{FC02E6FB-9DB4-41EA-9A79-F46391ED3DE4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46" creationId="{E47D3B90-4058-475C-9364-6CC6C6C68757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47" creationId="{26523BC9-D559-4740-BB17-DDCB18C332BA}"/>
          </ac:spMkLst>
        </pc:spChg>
        <pc:spChg chg="add mod">
          <ac:chgData name="Martin Tilly" userId="600768eb-2268-490d-9147-c04a2f612263" providerId="ADAL" clId="{5716E613-7A19-48BF-B3AF-0C11CDB5AF08}" dt="2020-01-21T19:41:46.209" v="774" actId="20577"/>
          <ac:spMkLst>
            <pc:docMk/>
            <pc:sldMk cId="833904003" sldId="390"/>
            <ac:spMk id="49" creationId="{F994B866-1EB8-4CB6-A54B-5233EC872DBB}"/>
          </ac:spMkLst>
        </pc:spChg>
        <pc:spChg chg="add del">
          <ac:chgData name="Martin Tilly" userId="600768eb-2268-490d-9147-c04a2f612263" providerId="ADAL" clId="{5716E613-7A19-48BF-B3AF-0C11CDB5AF08}" dt="2020-01-21T19:23:29.953" v="291" actId="478"/>
          <ac:spMkLst>
            <pc:docMk/>
            <pc:sldMk cId="833904003" sldId="390"/>
            <ac:spMk id="51" creationId="{AE154822-3104-4D10-9005-CEE9128A9500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53" creationId="{5574ED36-CA59-4B33-83EC-0B5179743F95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55" creationId="{55EB80E9-AC79-419F-BAEA-37C18432EC96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58" creationId="{4EF91390-664A-4274-802A-79D2BF92E1C2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60" creationId="{3F883FED-6007-48BA-9852-99A6F4BB766E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62" creationId="{D85C5395-A4C4-41DB-BF88-78AB84872D24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63" creationId="{B7CCF76A-ED32-4218-9BE8-9BD0B2E789CA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64" creationId="{2989D262-E882-419F-B1F8-2C675AA8533C}"/>
          </ac:spMkLst>
        </pc:spChg>
        <pc:spChg chg="add">
          <ac:chgData name="Martin Tilly" userId="600768eb-2268-490d-9147-c04a2f612263" providerId="ADAL" clId="{5716E613-7A19-48BF-B3AF-0C11CDB5AF08}" dt="2020-01-21T19:23:05.700" v="289"/>
          <ac:spMkLst>
            <pc:docMk/>
            <pc:sldMk cId="833904003" sldId="390"/>
            <ac:spMk id="65" creationId="{9930C414-08CD-4143-A476-6A447BD94AF1}"/>
          </ac:spMkLst>
        </pc:spChg>
        <pc:spChg chg="add del">
          <ac:chgData name="Martin Tilly" userId="600768eb-2268-490d-9147-c04a2f612263" providerId="ADAL" clId="{5716E613-7A19-48BF-B3AF-0C11CDB5AF08}" dt="2020-01-21T19:23:29.953" v="291" actId="478"/>
          <ac:spMkLst>
            <pc:docMk/>
            <pc:sldMk cId="833904003" sldId="390"/>
            <ac:spMk id="66" creationId="{82BE796C-B466-4B3D-A7DA-6B8ED34C4FF9}"/>
          </ac:spMkLst>
        </pc:spChg>
        <pc:spChg chg="add mod">
          <ac:chgData name="Martin Tilly" userId="600768eb-2268-490d-9147-c04a2f612263" providerId="ADAL" clId="{5716E613-7A19-48BF-B3AF-0C11CDB5AF08}" dt="2020-01-21T19:27:09.535" v="431" actId="20577"/>
          <ac:spMkLst>
            <pc:docMk/>
            <pc:sldMk cId="833904003" sldId="390"/>
            <ac:spMk id="67" creationId="{ED366276-5650-4812-9563-A675041E3D79}"/>
          </ac:spMkLst>
        </pc:spChg>
        <pc:spChg chg="add mod">
          <ac:chgData name="Martin Tilly" userId="600768eb-2268-490d-9147-c04a2f612263" providerId="ADAL" clId="{5716E613-7A19-48BF-B3AF-0C11CDB5AF08}" dt="2020-01-21T19:27:11.798" v="432" actId="20577"/>
          <ac:spMkLst>
            <pc:docMk/>
            <pc:sldMk cId="833904003" sldId="390"/>
            <ac:spMk id="68" creationId="{68F0DB54-79F5-4CE7-8AED-C3FB30CD7246}"/>
          </ac:spMkLst>
        </pc:spChg>
        <pc:spChg chg="add mod">
          <ac:chgData name="Martin Tilly" userId="600768eb-2268-490d-9147-c04a2f612263" providerId="ADAL" clId="{5716E613-7A19-48BF-B3AF-0C11CDB5AF08}" dt="2020-01-21T19:41:42.030" v="773" actId="20577"/>
          <ac:spMkLst>
            <pc:docMk/>
            <pc:sldMk cId="833904003" sldId="390"/>
            <ac:spMk id="69" creationId="{D458E5B9-95D5-4ED7-AB64-8B6C6AF59142}"/>
          </ac:spMkLst>
        </pc:spChg>
        <pc:spChg chg="add">
          <ac:chgData name="Martin Tilly" userId="600768eb-2268-490d-9147-c04a2f612263" providerId="ADAL" clId="{5716E613-7A19-48BF-B3AF-0C11CDB5AF08}" dt="2020-01-21T19:27:04.730" v="430"/>
          <ac:spMkLst>
            <pc:docMk/>
            <pc:sldMk cId="833904003" sldId="390"/>
            <ac:spMk id="71" creationId="{FD461457-50AC-4A69-A6A5-2248D133DC53}"/>
          </ac:spMkLst>
        </pc:sp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27" creationId="{755269D8-A36A-4F94-BBD7-61DC1A2791A9}"/>
          </ac:cxnSpMkLst>
        </pc:cxn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28" creationId="{F16F2F78-6F97-4BF4-8884-6CEB01111487}"/>
          </ac:cxnSpMkLst>
        </pc:cxn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29" creationId="{DD2DC497-BFCE-4F6D-AB93-76D9E8BECACE}"/>
          </ac:cxnSpMkLst>
        </pc:cxn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31" creationId="{F9C5FC8F-4B57-42C9-B878-4454C30D96BA}"/>
          </ac:cxnSpMkLst>
        </pc:cxn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33" creationId="{01B18A4C-82CB-4201-BCA8-8F41A67C13D1}"/>
          </ac:cxnSpMkLst>
        </pc:cxn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35" creationId="{3F541892-0FAA-4B2C-920C-043D8E5188C7}"/>
          </ac:cxnSpMkLst>
        </pc:cxn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37" creationId="{66E2AEE5-9247-48C0-9E91-638ACFD336E6}"/>
          </ac:cxnSpMkLst>
        </pc:cxn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38" creationId="{3BDB3C89-EF17-4418-9638-612103E576EF}"/>
          </ac:cxnSpMkLst>
        </pc:cxn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40" creationId="{552469E0-6A96-40A3-B846-0FA860958C02}"/>
          </ac:cxnSpMkLst>
        </pc:cxnChg>
        <pc:cxnChg chg="del mod">
          <ac:chgData name="Martin Tilly" userId="600768eb-2268-490d-9147-c04a2f612263" providerId="ADAL" clId="{5716E613-7A19-48BF-B3AF-0C11CDB5AF08}" dt="2020-01-21T19:23:05.300" v="288" actId="478"/>
          <ac:cxnSpMkLst>
            <pc:docMk/>
            <pc:sldMk cId="833904003" sldId="390"/>
            <ac:cxnSpMk id="42" creationId="{1633F4BF-70B2-4CC2-A6F2-EECB2262C2DF}"/>
          </ac:cxnSpMkLst>
        </pc:cxnChg>
        <pc:cxnChg chg="add">
          <ac:chgData name="Martin Tilly" userId="600768eb-2268-490d-9147-c04a2f612263" providerId="ADAL" clId="{5716E613-7A19-48BF-B3AF-0C11CDB5AF08}" dt="2020-01-21T19:23:05.700" v="289"/>
          <ac:cxnSpMkLst>
            <pc:docMk/>
            <pc:sldMk cId="833904003" sldId="390"/>
            <ac:cxnSpMk id="48" creationId="{9B015EA9-2511-4819-A8C8-01689EB2B7FA}"/>
          </ac:cxnSpMkLst>
        </pc:cxnChg>
        <pc:cxnChg chg="add">
          <ac:chgData name="Martin Tilly" userId="600768eb-2268-490d-9147-c04a2f612263" providerId="ADAL" clId="{5716E613-7A19-48BF-B3AF-0C11CDB5AF08}" dt="2020-01-21T19:23:05.700" v="289"/>
          <ac:cxnSpMkLst>
            <pc:docMk/>
            <pc:sldMk cId="833904003" sldId="390"/>
            <ac:cxnSpMk id="50" creationId="{38720E16-9BF5-4593-B469-349F15B2CC3F}"/>
          </ac:cxnSpMkLst>
        </pc:cxnChg>
        <pc:cxnChg chg="add del mod">
          <ac:chgData name="Martin Tilly" userId="600768eb-2268-490d-9147-c04a2f612263" providerId="ADAL" clId="{5716E613-7A19-48BF-B3AF-0C11CDB5AF08}" dt="2020-01-21T19:23:29.953" v="291" actId="478"/>
          <ac:cxnSpMkLst>
            <pc:docMk/>
            <pc:sldMk cId="833904003" sldId="390"/>
            <ac:cxnSpMk id="52" creationId="{2B74C470-4B3D-4F34-86E1-A80524B992DB}"/>
          </ac:cxnSpMkLst>
        </pc:cxnChg>
        <pc:cxnChg chg="add">
          <ac:chgData name="Martin Tilly" userId="600768eb-2268-490d-9147-c04a2f612263" providerId="ADAL" clId="{5716E613-7A19-48BF-B3AF-0C11CDB5AF08}" dt="2020-01-21T19:23:05.700" v="289"/>
          <ac:cxnSpMkLst>
            <pc:docMk/>
            <pc:sldMk cId="833904003" sldId="390"/>
            <ac:cxnSpMk id="54" creationId="{552C4096-E7AE-465D-8584-33A9E754F90B}"/>
          </ac:cxnSpMkLst>
        </pc:cxnChg>
        <pc:cxnChg chg="add">
          <ac:chgData name="Martin Tilly" userId="600768eb-2268-490d-9147-c04a2f612263" providerId="ADAL" clId="{5716E613-7A19-48BF-B3AF-0C11CDB5AF08}" dt="2020-01-21T19:23:05.700" v="289"/>
          <ac:cxnSpMkLst>
            <pc:docMk/>
            <pc:sldMk cId="833904003" sldId="390"/>
            <ac:cxnSpMk id="56" creationId="{0D6BEB0B-066F-4144-BA5B-CC3A46DD431E}"/>
          </ac:cxnSpMkLst>
        </pc:cxnChg>
        <pc:cxnChg chg="add">
          <ac:chgData name="Martin Tilly" userId="600768eb-2268-490d-9147-c04a2f612263" providerId="ADAL" clId="{5716E613-7A19-48BF-B3AF-0C11CDB5AF08}" dt="2020-01-21T19:23:05.700" v="289"/>
          <ac:cxnSpMkLst>
            <pc:docMk/>
            <pc:sldMk cId="833904003" sldId="390"/>
            <ac:cxnSpMk id="57" creationId="{28EBF006-10A9-47CE-812E-2C4C78554460}"/>
          </ac:cxnSpMkLst>
        </pc:cxnChg>
        <pc:cxnChg chg="add">
          <ac:chgData name="Martin Tilly" userId="600768eb-2268-490d-9147-c04a2f612263" providerId="ADAL" clId="{5716E613-7A19-48BF-B3AF-0C11CDB5AF08}" dt="2020-01-21T19:23:05.700" v="289"/>
          <ac:cxnSpMkLst>
            <pc:docMk/>
            <pc:sldMk cId="833904003" sldId="390"/>
            <ac:cxnSpMk id="59" creationId="{710A1DC7-BCA8-4B1E-B6CD-1C38E40F46FF}"/>
          </ac:cxnSpMkLst>
        </pc:cxnChg>
        <pc:cxnChg chg="add">
          <ac:chgData name="Martin Tilly" userId="600768eb-2268-490d-9147-c04a2f612263" providerId="ADAL" clId="{5716E613-7A19-48BF-B3AF-0C11CDB5AF08}" dt="2020-01-21T19:23:05.700" v="289"/>
          <ac:cxnSpMkLst>
            <pc:docMk/>
            <pc:sldMk cId="833904003" sldId="390"/>
            <ac:cxnSpMk id="61" creationId="{A0B7C0D4-DCFC-44ED-A977-39551AE51A8C}"/>
          </ac:cxnSpMkLst>
        </pc:cxnChg>
        <pc:cxnChg chg="add">
          <ac:chgData name="Martin Tilly" userId="600768eb-2268-490d-9147-c04a2f612263" providerId="ADAL" clId="{5716E613-7A19-48BF-B3AF-0C11CDB5AF08}" dt="2020-01-21T19:27:04.730" v="430"/>
          <ac:cxnSpMkLst>
            <pc:docMk/>
            <pc:sldMk cId="833904003" sldId="390"/>
            <ac:cxnSpMk id="70" creationId="{02ACAB30-E62E-4AFA-9B30-CD3159521FE2}"/>
          </ac:cxnSpMkLst>
        </pc:cxnChg>
      </pc:sldChg>
      <pc:sldChg chg="addSp delSp modSp add">
        <pc:chgData name="Martin Tilly" userId="600768eb-2268-490d-9147-c04a2f612263" providerId="ADAL" clId="{5716E613-7A19-48BF-B3AF-0C11CDB5AF08}" dt="2020-01-21T19:41:52.809" v="776" actId="20577"/>
        <pc:sldMkLst>
          <pc:docMk/>
          <pc:sldMk cId="135325212" sldId="391"/>
        </pc:sldMkLst>
        <pc:spChg chg="mod">
          <ac:chgData name="Martin Tilly" userId="600768eb-2268-490d-9147-c04a2f612263" providerId="ADAL" clId="{5716E613-7A19-48BF-B3AF-0C11CDB5AF08}" dt="2020-01-21T19:32:07.155" v="626" actId="20577"/>
          <ac:spMkLst>
            <pc:docMk/>
            <pc:sldMk cId="135325212" sldId="391"/>
            <ac:spMk id="2" creationId="{616C9C35-5032-46D6-BC75-FDDA0CC0F803}"/>
          </ac:spMkLst>
        </pc:spChg>
        <pc:spChg chg="del">
          <ac:chgData name="Martin Tilly" userId="600768eb-2268-490d-9147-c04a2f612263" providerId="ADAL" clId="{5716E613-7A19-48BF-B3AF-0C11CDB5AF08}" dt="2020-01-21T19:31:46.360" v="609" actId="478"/>
          <ac:spMkLst>
            <pc:docMk/>
            <pc:sldMk cId="135325212" sldId="391"/>
            <ac:spMk id="4" creationId="{2A0F8884-78DD-4AB0-BBDA-AF615F12218F}"/>
          </ac:spMkLst>
        </pc:spChg>
        <pc:spChg chg="add del mod">
          <ac:chgData name="Martin Tilly" userId="600768eb-2268-490d-9147-c04a2f612263" providerId="ADAL" clId="{5716E613-7A19-48BF-B3AF-0C11CDB5AF08}" dt="2020-01-21T19:31:59.490" v="612" actId="478"/>
          <ac:spMkLst>
            <pc:docMk/>
            <pc:sldMk cId="135325212" sldId="391"/>
            <ac:spMk id="5" creationId="{51B199B9-A2D6-4263-8716-FDADE05A3B9A}"/>
          </ac:spMkLst>
        </pc:spChg>
        <pc:spChg chg="add del mod ord">
          <ac:chgData name="Martin Tilly" userId="600768eb-2268-490d-9147-c04a2f612263" providerId="ADAL" clId="{5716E613-7A19-48BF-B3AF-0C11CDB5AF08}" dt="2020-01-21T19:34:06.541" v="642" actId="478"/>
          <ac:spMkLst>
            <pc:docMk/>
            <pc:sldMk cId="135325212" sldId="391"/>
            <ac:spMk id="6" creationId="{D44F76F2-6D46-4CEF-8665-7F64DA355F37}"/>
          </ac:spMkLst>
        </pc:spChg>
        <pc:spChg chg="add mod">
          <ac:chgData name="Martin Tilly" userId="600768eb-2268-490d-9147-c04a2f612263" providerId="ADAL" clId="{5716E613-7A19-48BF-B3AF-0C11CDB5AF08}" dt="2020-01-21T19:38:48.167" v="697" actId="14100"/>
          <ac:spMkLst>
            <pc:docMk/>
            <pc:sldMk cId="135325212" sldId="391"/>
            <ac:spMk id="30" creationId="{8B65C3CE-D5C0-4C42-BDA9-BA84C3BD742B}"/>
          </ac:spMkLst>
        </pc:spChg>
        <pc:spChg chg="add">
          <ac:chgData name="Martin Tilly" userId="600768eb-2268-490d-9147-c04a2f612263" providerId="ADAL" clId="{5716E613-7A19-48BF-B3AF-0C11CDB5AF08}" dt="2020-01-21T19:30:41.844" v="576"/>
          <ac:spMkLst>
            <pc:docMk/>
            <pc:sldMk cId="135325212" sldId="391"/>
            <ac:spMk id="31" creationId="{8BEFCA74-6425-4EB6-8644-F4EE98CCF7EB}"/>
          </ac:spMkLst>
        </pc:spChg>
        <pc:spChg chg="add mod">
          <ac:chgData name="Martin Tilly" userId="600768eb-2268-490d-9147-c04a2f612263" providerId="ADAL" clId="{5716E613-7A19-48BF-B3AF-0C11CDB5AF08}" dt="2020-01-21T19:41:52.809" v="776" actId="20577"/>
          <ac:spMkLst>
            <pc:docMk/>
            <pc:sldMk cId="135325212" sldId="391"/>
            <ac:spMk id="32" creationId="{09688FDE-154F-4FAC-A3F2-ABE5901AADE0}"/>
          </ac:spMkLst>
        </pc:spChg>
        <pc:spChg chg="add mod">
          <ac:chgData name="Martin Tilly" userId="600768eb-2268-490d-9147-c04a2f612263" providerId="ADAL" clId="{5716E613-7A19-48BF-B3AF-0C11CDB5AF08}" dt="2020-01-21T19:40:44.999" v="731" actId="20577"/>
          <ac:spMkLst>
            <pc:docMk/>
            <pc:sldMk cId="135325212" sldId="391"/>
            <ac:spMk id="33" creationId="{CB6E5D71-1DD3-4E4D-A5A4-D71C1E9C6089}"/>
          </ac:spMkLst>
        </pc:spChg>
        <pc:spChg chg="add mod">
          <ac:chgData name="Martin Tilly" userId="600768eb-2268-490d-9147-c04a2f612263" providerId="ADAL" clId="{5716E613-7A19-48BF-B3AF-0C11CDB5AF08}" dt="2020-01-21T19:40:50.083" v="738" actId="20577"/>
          <ac:spMkLst>
            <pc:docMk/>
            <pc:sldMk cId="135325212" sldId="391"/>
            <ac:spMk id="34" creationId="{C0A8AB10-370F-4693-A1FB-1BAA745C16B6}"/>
          </ac:spMkLst>
        </pc:spChg>
        <pc:spChg chg="add mod">
          <ac:chgData name="Martin Tilly" userId="600768eb-2268-490d-9147-c04a2f612263" providerId="ADAL" clId="{5716E613-7A19-48BF-B3AF-0C11CDB5AF08}" dt="2020-01-21T19:41:50.715" v="775" actId="20577"/>
          <ac:spMkLst>
            <pc:docMk/>
            <pc:sldMk cId="135325212" sldId="391"/>
            <ac:spMk id="35" creationId="{57E8B69B-EA51-4E53-93F6-8EE58D68DC71}"/>
          </ac:spMkLst>
        </pc:spChg>
        <pc:spChg chg="add mod">
          <ac:chgData name="Martin Tilly" userId="600768eb-2268-490d-9147-c04a2f612263" providerId="ADAL" clId="{5716E613-7A19-48BF-B3AF-0C11CDB5AF08}" dt="2020-01-21T19:40:41.845" v="726" actId="20577"/>
          <ac:spMkLst>
            <pc:docMk/>
            <pc:sldMk cId="135325212" sldId="391"/>
            <ac:spMk id="36" creationId="{7327D161-729F-456A-868A-7348B8FB6C9F}"/>
          </ac:spMkLst>
        </pc:spChg>
        <pc:spChg chg="add mod">
          <ac:chgData name="Martin Tilly" userId="600768eb-2268-490d-9147-c04a2f612263" providerId="ADAL" clId="{5716E613-7A19-48BF-B3AF-0C11CDB5AF08}" dt="2020-01-21T19:40:28.473" v="705"/>
          <ac:spMkLst>
            <pc:docMk/>
            <pc:sldMk cId="135325212" sldId="391"/>
            <ac:spMk id="37" creationId="{1207BC6C-1CDC-40E6-A92D-1B93C42D1091}"/>
          </ac:spMkLst>
        </pc:spChg>
        <pc:spChg chg="add mod">
          <ac:chgData name="Martin Tilly" userId="600768eb-2268-490d-9147-c04a2f612263" providerId="ADAL" clId="{5716E613-7A19-48BF-B3AF-0C11CDB5AF08}" dt="2020-01-21T19:32:50.944" v="631" actId="14100"/>
          <ac:spMkLst>
            <pc:docMk/>
            <pc:sldMk cId="135325212" sldId="391"/>
            <ac:spMk id="38" creationId="{4F46B309-C8B1-4CF7-BC61-E32349ED0E51}"/>
          </ac:spMkLst>
        </pc:spChg>
        <pc:spChg chg="add del mod">
          <ac:chgData name="Martin Tilly" userId="600768eb-2268-490d-9147-c04a2f612263" providerId="ADAL" clId="{5716E613-7A19-48BF-B3AF-0C11CDB5AF08}" dt="2020-01-21T19:32:19.974" v="627" actId="478"/>
          <ac:spMkLst>
            <pc:docMk/>
            <pc:sldMk cId="135325212" sldId="391"/>
            <ac:spMk id="41" creationId="{871D3275-7518-4B10-84F9-A061B2624D52}"/>
          </ac:spMkLst>
        </pc:spChg>
        <pc:spChg chg="add mod">
          <ac:chgData name="Martin Tilly" userId="600768eb-2268-490d-9147-c04a2f612263" providerId="ADAL" clId="{5716E613-7A19-48BF-B3AF-0C11CDB5AF08}" dt="2020-01-21T19:35:15.633" v="649" actId="1076"/>
          <ac:spMkLst>
            <pc:docMk/>
            <pc:sldMk cId="135325212" sldId="391"/>
            <ac:spMk id="42" creationId="{DA848DDF-2DF8-417E-B8D2-28E75F2D39A6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43" creationId="{6002E4D1-AA53-4750-B9F9-80786AFCAD84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44" creationId="{1C8C614F-038A-4D16-B7E4-AF85521014FA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45" creationId="{FC02E6FB-9DB4-41EA-9A79-F46391ED3DE4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46" creationId="{E47D3B90-4058-475C-9364-6CC6C6C68757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47" creationId="{26523BC9-D559-4740-BB17-DDCB18C332BA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49" creationId="{F994B866-1EB8-4CB6-A54B-5233EC872DBB}"/>
          </ac:spMkLst>
        </pc:spChg>
        <pc:spChg chg="add mod">
          <ac:chgData name="Martin Tilly" userId="600768eb-2268-490d-9147-c04a2f612263" providerId="ADAL" clId="{5716E613-7A19-48BF-B3AF-0C11CDB5AF08}" dt="2020-01-21T19:35:15.633" v="649" actId="1076"/>
          <ac:spMkLst>
            <pc:docMk/>
            <pc:sldMk cId="135325212" sldId="391"/>
            <ac:spMk id="51" creationId="{6A8D2639-90B7-4FC4-8BB5-9690ED973942}"/>
          </ac:spMkLst>
        </pc:spChg>
        <pc:spChg chg="add mod">
          <ac:chgData name="Martin Tilly" userId="600768eb-2268-490d-9147-c04a2f612263" providerId="ADAL" clId="{5716E613-7A19-48BF-B3AF-0C11CDB5AF08}" dt="2020-01-21T19:35:15.633" v="649" actId="1076"/>
          <ac:spMkLst>
            <pc:docMk/>
            <pc:sldMk cId="135325212" sldId="391"/>
            <ac:spMk id="52" creationId="{9D58CF2E-EA37-4C1A-9576-A7052AE3A6E2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53" creationId="{5574ED36-CA59-4B33-83EC-0B5179743F95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55" creationId="{55EB80E9-AC79-419F-BAEA-37C18432EC96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58" creationId="{4EF91390-664A-4274-802A-79D2BF92E1C2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60" creationId="{3F883FED-6007-48BA-9852-99A6F4BB766E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62" creationId="{D85C5395-A4C4-41DB-BF88-78AB84872D24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63" creationId="{B7CCF76A-ED32-4218-9BE8-9BD0B2E789CA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64" creationId="{2989D262-E882-419F-B1F8-2C675AA8533C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65" creationId="{9930C414-08CD-4143-A476-6A447BD94AF1}"/>
          </ac:spMkLst>
        </pc:spChg>
        <pc:spChg chg="add mod">
          <ac:chgData name="Martin Tilly" userId="600768eb-2268-490d-9147-c04a2f612263" providerId="ADAL" clId="{5716E613-7A19-48BF-B3AF-0C11CDB5AF08}" dt="2020-01-21T19:37:53.383" v="686" actId="20577"/>
          <ac:spMkLst>
            <pc:docMk/>
            <pc:sldMk cId="135325212" sldId="391"/>
            <ac:spMk id="66" creationId="{94ED860A-4845-43D4-8FAB-F6D8B5E8B0E2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67" creationId="{ED366276-5650-4812-9563-A675041E3D79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68" creationId="{68F0DB54-79F5-4CE7-8AED-C3FB30CD7246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69" creationId="{D458E5B9-95D5-4ED7-AB64-8B6C6AF59142}"/>
          </ac:spMkLst>
        </pc:spChg>
        <pc:spChg chg="del">
          <ac:chgData name="Martin Tilly" userId="600768eb-2268-490d-9147-c04a2f612263" providerId="ADAL" clId="{5716E613-7A19-48BF-B3AF-0C11CDB5AF08}" dt="2020-01-21T19:30:19.407" v="575" actId="478"/>
          <ac:spMkLst>
            <pc:docMk/>
            <pc:sldMk cId="135325212" sldId="391"/>
            <ac:spMk id="71" creationId="{FD461457-50AC-4A69-A6A5-2248D133DC53}"/>
          </ac:spMkLst>
        </pc:spChg>
        <pc:picChg chg="add mod ord modCrop">
          <ac:chgData name="Martin Tilly" userId="600768eb-2268-490d-9147-c04a2f612263" providerId="ADAL" clId="{5716E613-7A19-48BF-B3AF-0C11CDB5AF08}" dt="2020-01-21T19:34:56.215" v="648" actId="167"/>
          <ac:picMkLst>
            <pc:docMk/>
            <pc:sldMk cId="135325212" sldId="391"/>
            <ac:picMk id="7" creationId="{D3FA661A-38D1-4979-B170-8B0CDE35311A}"/>
          </ac:picMkLst>
        </pc:picChg>
        <pc:picChg chg="add del mod">
          <ac:chgData name="Martin Tilly" userId="600768eb-2268-490d-9147-c04a2f612263" providerId="ADAL" clId="{5716E613-7A19-48BF-B3AF-0C11CDB5AF08}" dt="2020-01-21T19:38:17.262" v="692" actId="21"/>
          <ac:picMkLst>
            <pc:docMk/>
            <pc:sldMk cId="135325212" sldId="391"/>
            <ac:picMk id="72" creationId="{AD4C0D1A-49AC-4916-A7E5-CA327EE9ABE5}"/>
          </ac:picMkLst>
        </pc:picChg>
        <pc:cxnChg chg="del mod">
          <ac:chgData name="Martin Tilly" userId="600768eb-2268-490d-9147-c04a2f612263" providerId="ADAL" clId="{5716E613-7A19-48BF-B3AF-0C11CDB5AF08}" dt="2020-01-21T19:30:19.407" v="575" actId="478"/>
          <ac:cxnSpMkLst>
            <pc:docMk/>
            <pc:sldMk cId="135325212" sldId="391"/>
            <ac:cxnSpMk id="48" creationId="{9B015EA9-2511-4819-A8C8-01689EB2B7FA}"/>
          </ac:cxnSpMkLst>
        </pc:cxnChg>
        <pc:cxnChg chg="del mod">
          <ac:chgData name="Martin Tilly" userId="600768eb-2268-490d-9147-c04a2f612263" providerId="ADAL" clId="{5716E613-7A19-48BF-B3AF-0C11CDB5AF08}" dt="2020-01-21T19:30:19.407" v="575" actId="478"/>
          <ac:cxnSpMkLst>
            <pc:docMk/>
            <pc:sldMk cId="135325212" sldId="391"/>
            <ac:cxnSpMk id="50" creationId="{38720E16-9BF5-4593-B469-349F15B2CC3F}"/>
          </ac:cxnSpMkLst>
        </pc:cxnChg>
        <pc:cxnChg chg="del mod">
          <ac:chgData name="Martin Tilly" userId="600768eb-2268-490d-9147-c04a2f612263" providerId="ADAL" clId="{5716E613-7A19-48BF-B3AF-0C11CDB5AF08}" dt="2020-01-21T19:30:19.407" v="575" actId="478"/>
          <ac:cxnSpMkLst>
            <pc:docMk/>
            <pc:sldMk cId="135325212" sldId="391"/>
            <ac:cxnSpMk id="54" creationId="{552C4096-E7AE-465D-8584-33A9E754F90B}"/>
          </ac:cxnSpMkLst>
        </pc:cxnChg>
        <pc:cxnChg chg="del mod">
          <ac:chgData name="Martin Tilly" userId="600768eb-2268-490d-9147-c04a2f612263" providerId="ADAL" clId="{5716E613-7A19-48BF-B3AF-0C11CDB5AF08}" dt="2020-01-21T19:30:19.407" v="575" actId="478"/>
          <ac:cxnSpMkLst>
            <pc:docMk/>
            <pc:sldMk cId="135325212" sldId="391"/>
            <ac:cxnSpMk id="56" creationId="{0D6BEB0B-066F-4144-BA5B-CC3A46DD431E}"/>
          </ac:cxnSpMkLst>
        </pc:cxnChg>
        <pc:cxnChg chg="del mod">
          <ac:chgData name="Martin Tilly" userId="600768eb-2268-490d-9147-c04a2f612263" providerId="ADAL" clId="{5716E613-7A19-48BF-B3AF-0C11CDB5AF08}" dt="2020-01-21T19:30:19.407" v="575" actId="478"/>
          <ac:cxnSpMkLst>
            <pc:docMk/>
            <pc:sldMk cId="135325212" sldId="391"/>
            <ac:cxnSpMk id="57" creationId="{28EBF006-10A9-47CE-812E-2C4C78554460}"/>
          </ac:cxnSpMkLst>
        </pc:cxnChg>
        <pc:cxnChg chg="del mod">
          <ac:chgData name="Martin Tilly" userId="600768eb-2268-490d-9147-c04a2f612263" providerId="ADAL" clId="{5716E613-7A19-48BF-B3AF-0C11CDB5AF08}" dt="2020-01-21T19:30:19.407" v="575" actId="478"/>
          <ac:cxnSpMkLst>
            <pc:docMk/>
            <pc:sldMk cId="135325212" sldId="391"/>
            <ac:cxnSpMk id="59" creationId="{710A1DC7-BCA8-4B1E-B6CD-1C38E40F46FF}"/>
          </ac:cxnSpMkLst>
        </pc:cxnChg>
        <pc:cxnChg chg="del mod">
          <ac:chgData name="Martin Tilly" userId="600768eb-2268-490d-9147-c04a2f612263" providerId="ADAL" clId="{5716E613-7A19-48BF-B3AF-0C11CDB5AF08}" dt="2020-01-21T19:30:19.407" v="575" actId="478"/>
          <ac:cxnSpMkLst>
            <pc:docMk/>
            <pc:sldMk cId="135325212" sldId="391"/>
            <ac:cxnSpMk id="61" creationId="{A0B7C0D4-DCFC-44ED-A977-39551AE51A8C}"/>
          </ac:cxnSpMkLst>
        </pc:cxnChg>
        <pc:cxnChg chg="del mod">
          <ac:chgData name="Martin Tilly" userId="600768eb-2268-490d-9147-c04a2f612263" providerId="ADAL" clId="{5716E613-7A19-48BF-B3AF-0C11CDB5AF08}" dt="2020-01-21T19:30:19.407" v="575" actId="478"/>
          <ac:cxnSpMkLst>
            <pc:docMk/>
            <pc:sldMk cId="135325212" sldId="391"/>
            <ac:cxnSpMk id="70" creationId="{02ACAB30-E62E-4AFA-9B30-CD3159521FE2}"/>
          </ac:cxnSpMkLst>
        </pc:cxnChg>
      </pc:sldChg>
      <pc:sldChg chg="addSp delSp modSp add">
        <pc:chgData name="Martin Tilly" userId="600768eb-2268-490d-9147-c04a2f612263" providerId="ADAL" clId="{5716E613-7A19-48BF-B3AF-0C11CDB5AF08}" dt="2020-01-21T19:49:45.551" v="836" actId="478"/>
        <pc:sldMkLst>
          <pc:docMk/>
          <pc:sldMk cId="1254773558" sldId="392"/>
        </pc:sldMkLst>
        <pc:spChg chg="mod">
          <ac:chgData name="Martin Tilly" userId="600768eb-2268-490d-9147-c04a2f612263" providerId="ADAL" clId="{5716E613-7A19-48BF-B3AF-0C11CDB5AF08}" dt="2020-01-21T19:35:51.285" v="672" actId="20577"/>
          <ac:spMkLst>
            <pc:docMk/>
            <pc:sldMk cId="1254773558" sldId="392"/>
            <ac:spMk id="2" creationId="{616C9C35-5032-46D6-BC75-FDDA0CC0F803}"/>
          </ac:spMkLst>
        </pc:spChg>
        <pc:spChg chg="del">
          <ac:chgData name="Martin Tilly" userId="600768eb-2268-490d-9147-c04a2f612263" providerId="ADAL" clId="{5716E613-7A19-48BF-B3AF-0C11CDB5AF08}" dt="2020-01-21T19:36:53.169" v="673" actId="478"/>
          <ac:spMkLst>
            <pc:docMk/>
            <pc:sldMk cId="1254773558" sldId="392"/>
            <ac:spMk id="30" creationId="{8B65C3CE-D5C0-4C42-BDA9-BA84C3BD742B}"/>
          </ac:spMkLst>
        </pc:spChg>
        <pc:spChg chg="del">
          <ac:chgData name="Martin Tilly" userId="600768eb-2268-490d-9147-c04a2f612263" providerId="ADAL" clId="{5716E613-7A19-48BF-B3AF-0C11CDB5AF08}" dt="2020-01-21T19:36:53.169" v="673" actId="478"/>
          <ac:spMkLst>
            <pc:docMk/>
            <pc:sldMk cId="1254773558" sldId="392"/>
            <ac:spMk id="31" creationId="{8BEFCA74-6425-4EB6-8644-F4EE98CCF7EB}"/>
          </ac:spMkLst>
        </pc:spChg>
        <pc:spChg chg="del">
          <ac:chgData name="Martin Tilly" userId="600768eb-2268-490d-9147-c04a2f612263" providerId="ADAL" clId="{5716E613-7A19-48BF-B3AF-0C11CDB5AF08}" dt="2020-01-21T19:36:53.169" v="673" actId="478"/>
          <ac:spMkLst>
            <pc:docMk/>
            <pc:sldMk cId="1254773558" sldId="392"/>
            <ac:spMk id="32" creationId="{09688FDE-154F-4FAC-A3F2-ABE5901AADE0}"/>
          </ac:spMkLst>
        </pc:spChg>
        <pc:spChg chg="del">
          <ac:chgData name="Martin Tilly" userId="600768eb-2268-490d-9147-c04a2f612263" providerId="ADAL" clId="{5716E613-7A19-48BF-B3AF-0C11CDB5AF08}" dt="2020-01-21T19:36:53.169" v="673" actId="478"/>
          <ac:spMkLst>
            <pc:docMk/>
            <pc:sldMk cId="1254773558" sldId="392"/>
            <ac:spMk id="33" creationId="{CB6E5D71-1DD3-4E4D-A5A4-D71C1E9C6089}"/>
          </ac:spMkLst>
        </pc:spChg>
        <pc:spChg chg="del">
          <ac:chgData name="Martin Tilly" userId="600768eb-2268-490d-9147-c04a2f612263" providerId="ADAL" clId="{5716E613-7A19-48BF-B3AF-0C11CDB5AF08}" dt="2020-01-21T19:36:53.169" v="673" actId="478"/>
          <ac:spMkLst>
            <pc:docMk/>
            <pc:sldMk cId="1254773558" sldId="392"/>
            <ac:spMk id="34" creationId="{C0A8AB10-370F-4693-A1FB-1BAA745C16B6}"/>
          </ac:spMkLst>
        </pc:spChg>
        <pc:spChg chg="del">
          <ac:chgData name="Martin Tilly" userId="600768eb-2268-490d-9147-c04a2f612263" providerId="ADAL" clId="{5716E613-7A19-48BF-B3AF-0C11CDB5AF08}" dt="2020-01-21T19:36:53.169" v="673" actId="478"/>
          <ac:spMkLst>
            <pc:docMk/>
            <pc:sldMk cId="1254773558" sldId="392"/>
            <ac:spMk id="35" creationId="{57E8B69B-EA51-4E53-93F6-8EE58D68DC71}"/>
          </ac:spMkLst>
        </pc:spChg>
        <pc:spChg chg="del">
          <ac:chgData name="Martin Tilly" userId="600768eb-2268-490d-9147-c04a2f612263" providerId="ADAL" clId="{5716E613-7A19-48BF-B3AF-0C11CDB5AF08}" dt="2020-01-21T19:36:53.169" v="673" actId="478"/>
          <ac:spMkLst>
            <pc:docMk/>
            <pc:sldMk cId="1254773558" sldId="392"/>
            <ac:spMk id="36" creationId="{7327D161-729F-456A-868A-7348B8FB6C9F}"/>
          </ac:spMkLst>
        </pc:spChg>
        <pc:spChg chg="del">
          <ac:chgData name="Martin Tilly" userId="600768eb-2268-490d-9147-c04a2f612263" providerId="ADAL" clId="{5716E613-7A19-48BF-B3AF-0C11CDB5AF08}" dt="2020-01-21T19:36:53.169" v="673" actId="478"/>
          <ac:spMkLst>
            <pc:docMk/>
            <pc:sldMk cId="1254773558" sldId="392"/>
            <ac:spMk id="37" creationId="{1207BC6C-1CDC-40E6-A92D-1B93C42D1091}"/>
          </ac:spMkLst>
        </pc:spChg>
        <pc:spChg chg="del">
          <ac:chgData name="Martin Tilly" userId="600768eb-2268-490d-9147-c04a2f612263" providerId="ADAL" clId="{5716E613-7A19-48BF-B3AF-0C11CDB5AF08}" dt="2020-01-21T19:36:53.169" v="673" actId="478"/>
          <ac:spMkLst>
            <pc:docMk/>
            <pc:sldMk cId="1254773558" sldId="392"/>
            <ac:spMk id="38" creationId="{4F46B309-C8B1-4CF7-BC61-E32349ED0E51}"/>
          </ac:spMkLst>
        </pc:spChg>
        <pc:picChg chg="add del mod">
          <ac:chgData name="Martin Tilly" userId="600768eb-2268-490d-9147-c04a2f612263" providerId="ADAL" clId="{5716E613-7A19-48BF-B3AF-0C11CDB5AF08}" dt="2020-01-21T19:38:12.117" v="689" actId="21"/>
          <ac:picMkLst>
            <pc:docMk/>
            <pc:sldMk cId="1254773558" sldId="392"/>
            <ac:picMk id="3" creationId="{44AC6F3D-8040-416A-BEFD-61B4D98E654E}"/>
          </ac:picMkLst>
        </pc:picChg>
        <pc:picChg chg="del">
          <ac:chgData name="Martin Tilly" userId="600768eb-2268-490d-9147-c04a2f612263" providerId="ADAL" clId="{5716E613-7A19-48BF-B3AF-0C11CDB5AF08}" dt="2020-01-21T19:36:53.169" v="673" actId="478"/>
          <ac:picMkLst>
            <pc:docMk/>
            <pc:sldMk cId="1254773558" sldId="392"/>
            <ac:picMk id="7" creationId="{D3FA661A-38D1-4979-B170-8B0CDE35311A}"/>
          </ac:picMkLst>
        </pc:picChg>
        <pc:picChg chg="add del mod ord modCrop">
          <ac:chgData name="Martin Tilly" userId="600768eb-2268-490d-9147-c04a2f612263" providerId="ADAL" clId="{5716E613-7A19-48BF-B3AF-0C11CDB5AF08}" dt="2020-01-21T19:49:45.551" v="836" actId="478"/>
          <ac:picMkLst>
            <pc:docMk/>
            <pc:sldMk cId="1254773558" sldId="392"/>
            <ac:picMk id="17" creationId="{FCB95DF4-2686-4D4B-A9EF-695EFA27E41B}"/>
          </ac:picMkLst>
        </pc:picChg>
      </pc:sldChg>
    </pc:docChg>
  </pc:docChgLst>
  <pc:docChgLst>
    <pc:chgData name="Daniel Karlsson" userId="50af5d1e-0bb6-4ea3-b286-fb233b8ac813" providerId="ADAL" clId="{1FC5D98A-218F-4723-95E2-4C6AF078679E}"/>
  </pc:docChgLst>
  <pc:docChgLst>
    <pc:chgData name="Martin Tilly" userId="600768eb-2268-490d-9147-c04a2f612263" providerId="ADAL" clId="{29A2440A-7C2E-4C78-932F-4022FB8FDDCC}"/>
  </pc:docChgLst>
  <pc:docChgLst>
    <pc:chgData name="Martin Tilly" userId="600768eb-2268-490d-9147-c04a2f612263" providerId="ADAL" clId="{75FC9138-7947-4B49-8B94-4F898A316C76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977F1-17FA-4C33-ACB7-2BD04D3086E7}" type="datetimeFigureOut">
              <a:rPr lang="sv-SE" smtClean="0"/>
              <a:t>2020-01-21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99329-5A62-4974-9A88-D3ECA3BB3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82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A5B4BCD1-D496-43B5-9186-99648B9B4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281084"/>
            <a:ext cx="6483964" cy="4576916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61CB3E4-E37C-448E-8855-F78F111F95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4" y="453808"/>
            <a:ext cx="1676014" cy="791039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492353CE-1BA9-42E9-A934-ABB978A92648}"/>
              </a:ext>
            </a:extLst>
          </p:cNvPr>
          <p:cNvSpPr/>
          <p:nvPr userDrawn="1"/>
        </p:nvSpPr>
        <p:spPr>
          <a:xfrm>
            <a:off x="3484880" y="4079839"/>
            <a:ext cx="8825298" cy="828675"/>
          </a:xfrm>
          <a:prstGeom prst="roundRect">
            <a:avLst>
              <a:gd name="adj" fmla="val 5389"/>
            </a:avLst>
          </a:prstGeom>
          <a:solidFill>
            <a:srgbClr val="9D1F6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735D55F-B5FD-48B7-91E9-07B4C52375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01" y="4079841"/>
            <a:ext cx="8635998" cy="82867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 err="1"/>
              <a:t>Header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1B3ECC-E5D2-4C52-ACBC-81FF69B4CE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56000" y="5105029"/>
            <a:ext cx="8635997" cy="50329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err="1"/>
              <a:t>Sub</a:t>
            </a:r>
            <a:r>
              <a:rPr lang="sv-SE"/>
              <a:t> </a:t>
            </a:r>
            <a:r>
              <a:rPr lang="sv-SE" err="1"/>
              <a:t>header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93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261CB3E4-E37C-448E-8855-F78F111F95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4" y="453808"/>
            <a:ext cx="1676014" cy="791039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492353CE-1BA9-42E9-A934-ABB978A92648}"/>
              </a:ext>
            </a:extLst>
          </p:cNvPr>
          <p:cNvSpPr/>
          <p:nvPr userDrawn="1"/>
        </p:nvSpPr>
        <p:spPr>
          <a:xfrm>
            <a:off x="3484880" y="4079839"/>
            <a:ext cx="8825298" cy="828675"/>
          </a:xfrm>
          <a:prstGeom prst="roundRect">
            <a:avLst>
              <a:gd name="adj" fmla="val 5389"/>
            </a:avLst>
          </a:prstGeom>
          <a:solidFill>
            <a:srgbClr val="9D1F6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735D55F-B5FD-48B7-91E9-07B4C52375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01" y="4079841"/>
            <a:ext cx="8635998" cy="82867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 err="1"/>
              <a:t>Header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1B3ECC-E5D2-4C52-ACBC-81FF69B4CE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56000" y="5105029"/>
            <a:ext cx="8635997" cy="50329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err="1"/>
              <a:t>Sub</a:t>
            </a:r>
            <a:r>
              <a:rPr lang="sv-SE"/>
              <a:t> </a:t>
            </a:r>
            <a:r>
              <a:rPr lang="sv-SE" err="1"/>
              <a:t>header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0E3C7D1-C415-4908-937C-107845407C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69" b="27061"/>
          <a:stretch/>
        </p:blipFill>
        <p:spPr>
          <a:xfrm>
            <a:off x="0" y="1592501"/>
            <a:ext cx="12192000" cy="346128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2BE2ECE3-30A4-4AAD-AB8D-852B724C66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40" y="296449"/>
            <a:ext cx="1850918" cy="87359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6C68482-3B60-4936-8AFC-CE366353A078}"/>
              </a:ext>
            </a:extLst>
          </p:cNvPr>
          <p:cNvSpPr txBox="1"/>
          <p:nvPr userDrawn="1"/>
        </p:nvSpPr>
        <p:spPr>
          <a:xfrm>
            <a:off x="1745971" y="5053780"/>
            <a:ext cx="8700057" cy="180421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We provide business development services with deep technical knowledge.</a:t>
            </a:r>
          </a:p>
        </p:txBody>
      </p:sp>
    </p:spTree>
    <p:extLst>
      <p:ext uri="{BB962C8B-B14F-4D97-AF65-F5344CB8AC3E}">
        <p14:creationId xmlns:p14="http://schemas.microsoft.com/office/powerpoint/2010/main" val="373552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8AB7C0C-59D1-43DC-A3E7-EA85A70188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281084"/>
            <a:ext cx="6483964" cy="4576916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C1E0289A-C10D-4092-8B44-864AA3B3CD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84776" y="1874520"/>
            <a:ext cx="2822448" cy="310896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9E4B245-6595-4744-8638-CB1D10E4EE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1" y="213360"/>
            <a:ext cx="1108614" cy="5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CFCA8915-A436-4E63-B073-2978BC99BE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0375"/>
            <a:ext cx="6858000" cy="3857625"/>
          </a:xfrm>
          <a:prstGeom prst="rect">
            <a:avLst/>
          </a:prstGeom>
        </p:spPr>
      </p:pic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DDCD458C-5F1D-4D2B-A38E-F7412DD8BD0E}"/>
              </a:ext>
            </a:extLst>
          </p:cNvPr>
          <p:cNvSpPr/>
          <p:nvPr userDrawn="1"/>
        </p:nvSpPr>
        <p:spPr>
          <a:xfrm>
            <a:off x="1538599" y="-101600"/>
            <a:ext cx="10771578" cy="796994"/>
          </a:xfrm>
          <a:prstGeom prst="roundRect">
            <a:avLst>
              <a:gd name="adj" fmla="val 53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23258C5-799E-461A-9B7A-CBC1D44D8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5440" y="110154"/>
            <a:ext cx="10190480" cy="57088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err="1"/>
              <a:t>Header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DC29DF-199E-4FAA-8140-CC28FA17D1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15440" y="1449421"/>
            <a:ext cx="10190480" cy="4727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7B08FEE0-D1E7-4603-95B8-9955927322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5440" y="850868"/>
            <a:ext cx="9224510" cy="4430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lang="sv-SE" err="1"/>
              <a:t>Sub</a:t>
            </a:r>
            <a:r>
              <a:rPr lang="sv-SE"/>
              <a:t> </a:t>
            </a:r>
            <a:r>
              <a:rPr lang="sv-SE" err="1"/>
              <a:t>header</a:t>
            </a:r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0E7B7E97-AD5E-4882-A85C-72AE00D40E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1" y="213360"/>
            <a:ext cx="1108614" cy="5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DDCD458C-5F1D-4D2B-A38E-F7412DD8BD0E}"/>
              </a:ext>
            </a:extLst>
          </p:cNvPr>
          <p:cNvSpPr/>
          <p:nvPr userDrawn="1"/>
        </p:nvSpPr>
        <p:spPr>
          <a:xfrm>
            <a:off x="1538599" y="-101600"/>
            <a:ext cx="10771578" cy="796994"/>
          </a:xfrm>
          <a:prstGeom prst="roundRect">
            <a:avLst>
              <a:gd name="adj" fmla="val 53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23258C5-799E-461A-9B7A-CBC1D44D8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5440" y="110154"/>
            <a:ext cx="10190480" cy="57088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err="1"/>
              <a:t>Header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DC29DF-199E-4FAA-8140-CC28FA17D1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15440" y="1449421"/>
            <a:ext cx="10190480" cy="4727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7B08FEE0-D1E7-4603-95B8-9955927322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5440" y="850868"/>
            <a:ext cx="9224510" cy="4430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lang="sv-SE" err="1"/>
              <a:t>Sub</a:t>
            </a:r>
            <a:r>
              <a:rPr lang="sv-SE"/>
              <a:t> </a:t>
            </a:r>
            <a:r>
              <a:rPr lang="sv-SE" err="1"/>
              <a:t>header</a:t>
            </a:r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0E7B7E97-AD5E-4882-A85C-72AE00D40E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1" y="213360"/>
            <a:ext cx="1108614" cy="5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10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74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3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3" r:id="rId3"/>
    <p:sldLayoutId id="2147483654" r:id="rId4"/>
    <p:sldLayoutId id="2147483650" r:id="rId5"/>
    <p:sldLayoutId id="2147483655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52958C-D14E-400B-A0A2-DE99198C8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Website</a:t>
            </a:r>
            <a:r>
              <a:rPr lang="sv-SE" dirty="0"/>
              <a:t> </a:t>
            </a:r>
            <a:r>
              <a:rPr lang="sv-SE" dirty="0" err="1"/>
              <a:t>structure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47D90B3-740A-49DF-8A2B-9116E4AEA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How to get start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03FD5F0-9EFA-46BE-B2B3-A82803FB8359}"/>
              </a:ext>
            </a:extLst>
          </p:cNvPr>
          <p:cNvSpPr txBox="1"/>
          <p:nvPr/>
        </p:nvSpPr>
        <p:spPr>
          <a:xfrm>
            <a:off x="7020560" y="6029325"/>
            <a:ext cx="5171440" cy="828675"/>
          </a:xfrm>
          <a:prstGeom prst="rect">
            <a:avLst/>
          </a:prstGeom>
        </p:spPr>
        <p:txBody>
          <a:bodyPr vert="horz" wrap="none" lIns="91440" tIns="45720" rIns="91440" bIns="45720" rtlCol="0" anchor="b">
            <a:noAutofit/>
          </a:bodyPr>
          <a:lstStyle/>
          <a:p>
            <a:pPr algn="r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Name: UPABT001920-WebsiteStructure-Rev1-MTY-200121</a:t>
            </a:r>
          </a:p>
          <a:p>
            <a:pPr algn="r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Revision: Rev 1.0</a:t>
            </a:r>
          </a:p>
          <a:p>
            <a:pPr algn="r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Date: 2020-01-21</a:t>
            </a:r>
          </a:p>
          <a:p>
            <a:pPr algn="r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Author: Martin Tilly</a:t>
            </a:r>
            <a:endParaRPr lang="sv-SE" sz="9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D7DE14F7-8686-4E00-AFCF-B5AD1A37893D}"/>
              </a:ext>
            </a:extLst>
          </p:cNvPr>
          <p:cNvSpPr txBox="1">
            <a:spLocks/>
          </p:cNvSpPr>
          <p:nvPr/>
        </p:nvSpPr>
        <p:spPr>
          <a:xfrm>
            <a:off x="117986" y="6646606"/>
            <a:ext cx="4830103" cy="211394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1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sz="900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UNIK Template: Website Structure UPABT001920 Rev 1 2020-01-21</a:t>
            </a:r>
          </a:p>
        </p:txBody>
      </p:sp>
    </p:spTree>
    <p:extLst>
      <p:ext uri="{BB962C8B-B14F-4D97-AF65-F5344CB8AC3E}">
        <p14:creationId xmlns:p14="http://schemas.microsoft.com/office/powerpoint/2010/main" val="310872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6C9C35-5032-46D6-BC75-FDDA0CC0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 Target Groups for your website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0F8884-78DD-4AB0-BBDA-AF615F1221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Identify and see if there are any overlaps of needs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38D2F2D-30B0-457A-8409-053900FED5E4}"/>
              </a:ext>
            </a:extLst>
          </p:cNvPr>
          <p:cNvSpPr/>
          <p:nvPr/>
        </p:nvSpPr>
        <p:spPr>
          <a:xfrm>
            <a:off x="5181600" y="5006435"/>
            <a:ext cx="1828800" cy="1007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Website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E1590C34-1195-4834-8114-E6C4D0FBFF18}"/>
              </a:ext>
            </a:extLst>
          </p:cNvPr>
          <p:cNvSpPr/>
          <p:nvPr/>
        </p:nvSpPr>
        <p:spPr>
          <a:xfrm>
            <a:off x="8553064" y="2084832"/>
            <a:ext cx="1950098" cy="175005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Current Customers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EBF73352-5831-4873-816F-68E038D8E506}"/>
              </a:ext>
            </a:extLst>
          </p:cNvPr>
          <p:cNvSpPr/>
          <p:nvPr/>
        </p:nvSpPr>
        <p:spPr>
          <a:xfrm>
            <a:off x="1628189" y="2084832"/>
            <a:ext cx="1950098" cy="1750050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Future Customers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C8C70E84-ED36-4C7F-8C5B-195BC4FC6B42}"/>
              </a:ext>
            </a:extLst>
          </p:cNvPr>
          <p:cNvSpPr/>
          <p:nvPr/>
        </p:nvSpPr>
        <p:spPr>
          <a:xfrm>
            <a:off x="3954621" y="2084832"/>
            <a:ext cx="1950098" cy="175005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Future employees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5A1E4E12-EA18-4EF3-97AD-6006CDA4A6B9}"/>
              </a:ext>
            </a:extLst>
          </p:cNvPr>
          <p:cNvSpPr/>
          <p:nvPr/>
        </p:nvSpPr>
        <p:spPr>
          <a:xfrm>
            <a:off x="6281053" y="2084832"/>
            <a:ext cx="1950098" cy="175005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Future investors</a:t>
            </a: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74B1D347-126B-4E81-AB6C-B701D11837A4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6096000" y="3834882"/>
            <a:ext cx="3432113" cy="117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pilkoppling 10">
            <a:extLst>
              <a:ext uri="{FF2B5EF4-FFF2-40B4-BE49-F238E27FC236}">
                <a16:creationId xmlns:a16="http://schemas.microsoft.com/office/drawing/2014/main" id="{0E123495-98C6-4A36-A322-A23AD5D9D969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>
            <a:off x="2603238" y="3834882"/>
            <a:ext cx="3492762" cy="117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A583682C-8B63-421D-9E55-5D1ECD743A4C}"/>
              </a:ext>
            </a:extLst>
          </p:cNvPr>
          <p:cNvCxnSpPr>
            <a:cxnSpLocks/>
            <a:stCxn id="8" idx="2"/>
            <a:endCxn id="5" idx="0"/>
          </p:cNvCxnSpPr>
          <p:nvPr/>
        </p:nvCxnSpPr>
        <p:spPr>
          <a:xfrm>
            <a:off x="4929670" y="3834882"/>
            <a:ext cx="1166330" cy="117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8B7AB280-67FC-41E2-B344-0DD005FD8C25}"/>
              </a:ext>
            </a:extLst>
          </p:cNvPr>
          <p:cNvCxnSpPr>
            <a:cxnSpLocks/>
            <a:stCxn id="9" idx="2"/>
            <a:endCxn id="5" idx="0"/>
          </p:cNvCxnSpPr>
          <p:nvPr/>
        </p:nvCxnSpPr>
        <p:spPr>
          <a:xfrm flipH="1">
            <a:off x="6096000" y="3834882"/>
            <a:ext cx="1160102" cy="117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>
            <a:extLst>
              <a:ext uri="{FF2B5EF4-FFF2-40B4-BE49-F238E27FC236}">
                <a16:creationId xmlns:a16="http://schemas.microsoft.com/office/drawing/2014/main" id="{4B57F4E9-7AA1-4109-9D69-A9B39E031C57}"/>
              </a:ext>
            </a:extLst>
          </p:cNvPr>
          <p:cNvSpPr/>
          <p:nvPr/>
        </p:nvSpPr>
        <p:spPr>
          <a:xfrm>
            <a:off x="8646371" y="2852554"/>
            <a:ext cx="1732385" cy="8050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Reduce manual support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32D7D7A-8C4F-48C1-8D67-14ABB0DF030A}"/>
              </a:ext>
            </a:extLst>
          </p:cNvPr>
          <p:cNvSpPr/>
          <p:nvPr/>
        </p:nvSpPr>
        <p:spPr>
          <a:xfrm>
            <a:off x="1737045" y="2846583"/>
            <a:ext cx="1732385" cy="8050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Create 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Connect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Shorten lead time of conversion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9BFA700-8488-4444-9E55-9945E8687F7F}"/>
              </a:ext>
            </a:extLst>
          </p:cNvPr>
          <p:cNvSpPr/>
          <p:nvPr/>
        </p:nvSpPr>
        <p:spPr>
          <a:xfrm>
            <a:off x="4072814" y="2849568"/>
            <a:ext cx="1732385" cy="8050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Create 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Connect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1CCFFF3-5C13-4485-9C18-6360D569BC5F}"/>
              </a:ext>
            </a:extLst>
          </p:cNvPr>
          <p:cNvSpPr/>
          <p:nvPr/>
        </p:nvSpPr>
        <p:spPr>
          <a:xfrm>
            <a:off x="6414795" y="2843597"/>
            <a:ext cx="1732385" cy="8050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Create 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Connect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35013E30-3CE6-4DF3-95EC-B48745AC910F}"/>
              </a:ext>
            </a:extLst>
          </p:cNvPr>
          <p:cNvSpPr/>
          <p:nvPr/>
        </p:nvSpPr>
        <p:spPr>
          <a:xfrm>
            <a:off x="3842657" y="1586205"/>
            <a:ext cx="4506685" cy="234198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153FEC1-617A-4119-8EEB-28C2A508BB96}"/>
              </a:ext>
            </a:extLst>
          </p:cNvPr>
          <p:cNvSpPr txBox="1"/>
          <p:nvPr/>
        </p:nvSpPr>
        <p:spPr>
          <a:xfrm>
            <a:off x="4677886" y="1638964"/>
            <a:ext cx="2836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Can be grouped at this point</a:t>
            </a:r>
          </a:p>
        </p:txBody>
      </p:sp>
    </p:spTree>
    <p:extLst>
      <p:ext uri="{BB962C8B-B14F-4D97-AF65-F5344CB8AC3E}">
        <p14:creationId xmlns:p14="http://schemas.microsoft.com/office/powerpoint/2010/main" val="313588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6C9C35-5032-46D6-BC75-FDDA0CC0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Target Group </a:t>
            </a:r>
            <a:r>
              <a:rPr lang="sv-SE" dirty="0" err="1"/>
              <a:t>flow</a:t>
            </a:r>
            <a:r>
              <a:rPr lang="sv-SE" dirty="0"/>
              <a:t> and call </a:t>
            </a:r>
            <a:r>
              <a:rPr lang="sv-SE" dirty="0" err="1"/>
              <a:t>of</a:t>
            </a:r>
            <a:r>
              <a:rPr lang="sv-SE" dirty="0"/>
              <a:t> action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0F8884-78DD-4AB0-BBDA-AF615F1221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15440" y="850868"/>
            <a:ext cx="9887296" cy="443080"/>
          </a:xfrm>
        </p:spPr>
        <p:txBody>
          <a:bodyPr/>
          <a:lstStyle/>
          <a:p>
            <a:r>
              <a:rPr lang="en-GB" dirty="0"/>
              <a:t>Plan the website flow to suit your groups call of action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DC25CA16-DCC3-4F6F-8041-F2ADC61CEE1F}"/>
              </a:ext>
            </a:extLst>
          </p:cNvPr>
          <p:cNvSpPr/>
          <p:nvPr/>
        </p:nvSpPr>
        <p:spPr>
          <a:xfrm>
            <a:off x="8243078" y="4018972"/>
            <a:ext cx="2118217" cy="2375947"/>
          </a:xfrm>
          <a:prstGeom prst="roundRect">
            <a:avLst/>
          </a:prstGeom>
          <a:solidFill>
            <a:srgbClr val="FFC000">
              <a:alpha val="22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/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BE772EAD-5948-4B9B-972A-92D2F667C731}"/>
              </a:ext>
            </a:extLst>
          </p:cNvPr>
          <p:cNvSpPr/>
          <p:nvPr/>
        </p:nvSpPr>
        <p:spPr>
          <a:xfrm>
            <a:off x="860139" y="4050979"/>
            <a:ext cx="3127318" cy="2375948"/>
          </a:xfrm>
          <a:prstGeom prst="roundRect">
            <a:avLst/>
          </a:prstGeom>
          <a:solidFill>
            <a:schemeClr val="accent2">
              <a:alpha val="22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/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CE267535-34C4-47CD-9A66-6EB22E358DB4}"/>
              </a:ext>
            </a:extLst>
          </p:cNvPr>
          <p:cNvSpPr/>
          <p:nvPr/>
        </p:nvSpPr>
        <p:spPr>
          <a:xfrm>
            <a:off x="3987457" y="4043513"/>
            <a:ext cx="4272554" cy="2375948"/>
          </a:xfrm>
          <a:prstGeom prst="roundRect">
            <a:avLst/>
          </a:prstGeom>
          <a:solidFill>
            <a:srgbClr val="7030A0">
              <a:alpha val="22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FAADC789-B7AA-41F9-B0FC-D739E084A029}"/>
              </a:ext>
            </a:extLst>
          </p:cNvPr>
          <p:cNvSpPr/>
          <p:nvPr/>
        </p:nvSpPr>
        <p:spPr>
          <a:xfrm>
            <a:off x="5174341" y="3048498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Start page</a:t>
            </a:r>
          </a:p>
          <a:p>
            <a:pPr algn="ctr"/>
            <a:r>
              <a:rPr lang="en-GB" sz="1400" dirty="0"/>
              <a:t>Call of action:</a:t>
            </a:r>
          </a:p>
          <a:p>
            <a:pPr algn="ctr"/>
            <a:r>
              <a:rPr lang="en-GB" sz="1400" dirty="0"/>
              <a:t>Categorize yourself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DCD2BF8B-A1B4-4DC6-93DB-CB7185E257C7}"/>
              </a:ext>
            </a:extLst>
          </p:cNvPr>
          <p:cNvSpPr/>
          <p:nvPr/>
        </p:nvSpPr>
        <p:spPr>
          <a:xfrm>
            <a:off x="8794101" y="2084832"/>
            <a:ext cx="2230653" cy="4717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Current Customers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94F1CF99-E64A-4FC7-B7B4-4AC4BCFDD8FB}"/>
              </a:ext>
            </a:extLst>
          </p:cNvPr>
          <p:cNvSpPr/>
          <p:nvPr/>
        </p:nvSpPr>
        <p:spPr>
          <a:xfrm>
            <a:off x="1240449" y="2084832"/>
            <a:ext cx="2329025" cy="47175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Future Customers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18C7EE42-E6D2-4CB2-9642-BFB19FD71806}"/>
              </a:ext>
            </a:extLst>
          </p:cNvPr>
          <p:cNvSpPr/>
          <p:nvPr/>
        </p:nvSpPr>
        <p:spPr>
          <a:xfrm>
            <a:off x="3945808" y="2084832"/>
            <a:ext cx="4285866" cy="47175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Future employees and investors</a:t>
            </a:r>
          </a:p>
        </p:txBody>
      </p: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755269D8-A36A-4F94-BBD7-61DC1A2791A9}"/>
              </a:ext>
            </a:extLst>
          </p:cNvPr>
          <p:cNvCxnSpPr>
            <a:cxnSpLocks/>
            <a:stCxn id="24" idx="2"/>
            <a:endCxn id="23" idx="0"/>
          </p:cNvCxnSpPr>
          <p:nvPr/>
        </p:nvCxnSpPr>
        <p:spPr>
          <a:xfrm flipH="1">
            <a:off x="6088741" y="2556588"/>
            <a:ext cx="3820687" cy="491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F16F2F78-6F97-4BF4-8884-6CEB01111487}"/>
              </a:ext>
            </a:extLst>
          </p:cNvPr>
          <p:cNvCxnSpPr>
            <a:cxnSpLocks/>
            <a:stCxn id="25" idx="2"/>
            <a:endCxn id="23" idx="0"/>
          </p:cNvCxnSpPr>
          <p:nvPr/>
        </p:nvCxnSpPr>
        <p:spPr>
          <a:xfrm>
            <a:off x="2404962" y="2556588"/>
            <a:ext cx="3683779" cy="491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DD2DC497-BFCE-4F6D-AB93-76D9E8BECACE}"/>
              </a:ext>
            </a:extLst>
          </p:cNvPr>
          <p:cNvCxnSpPr>
            <a:cxnSpLocks/>
            <a:stCxn id="26" idx="2"/>
            <a:endCxn id="23" idx="0"/>
          </p:cNvCxnSpPr>
          <p:nvPr/>
        </p:nvCxnSpPr>
        <p:spPr>
          <a:xfrm>
            <a:off x="6088741" y="2556588"/>
            <a:ext cx="0" cy="491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ktangel 29">
            <a:extLst>
              <a:ext uri="{FF2B5EF4-FFF2-40B4-BE49-F238E27FC236}">
                <a16:creationId xmlns:a16="http://schemas.microsoft.com/office/drawing/2014/main" id="{123F4A62-AE85-4CF3-ADC9-0ECB2E2481CF}"/>
              </a:ext>
            </a:extLst>
          </p:cNvPr>
          <p:cNvSpPr/>
          <p:nvPr/>
        </p:nvSpPr>
        <p:spPr>
          <a:xfrm>
            <a:off x="8373713" y="4184404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Current Customer</a:t>
            </a:r>
          </a:p>
          <a:p>
            <a:pPr algn="ctr"/>
            <a:r>
              <a:rPr lang="en-GB" sz="1400" dirty="0"/>
              <a:t>Call of action:</a:t>
            </a:r>
          </a:p>
          <a:p>
            <a:pPr algn="ctr"/>
            <a:r>
              <a:rPr lang="en-GB" sz="1400" dirty="0"/>
              <a:t>Find support</a:t>
            </a:r>
          </a:p>
        </p:txBody>
      </p:sp>
      <p:cxnSp>
        <p:nvCxnSpPr>
          <p:cNvPr id="31" name="Rak pilkoppling 30">
            <a:extLst>
              <a:ext uri="{FF2B5EF4-FFF2-40B4-BE49-F238E27FC236}">
                <a16:creationId xmlns:a16="http://schemas.microsoft.com/office/drawing/2014/main" id="{F9C5FC8F-4B57-42C9-B878-4454C30D96BA}"/>
              </a:ext>
            </a:extLst>
          </p:cNvPr>
          <p:cNvCxnSpPr>
            <a:cxnSpLocks/>
            <a:stCxn id="23" idx="2"/>
            <a:endCxn id="30" idx="0"/>
          </p:cNvCxnSpPr>
          <p:nvPr/>
        </p:nvCxnSpPr>
        <p:spPr>
          <a:xfrm>
            <a:off x="6088741" y="3853543"/>
            <a:ext cx="3199372" cy="330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>
            <a:extLst>
              <a:ext uri="{FF2B5EF4-FFF2-40B4-BE49-F238E27FC236}">
                <a16:creationId xmlns:a16="http://schemas.microsoft.com/office/drawing/2014/main" id="{43172302-782F-4F00-A6B9-E26721D59EEE}"/>
              </a:ext>
            </a:extLst>
          </p:cNvPr>
          <p:cNvSpPr/>
          <p:nvPr/>
        </p:nvSpPr>
        <p:spPr>
          <a:xfrm>
            <a:off x="1721673" y="4184405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Future Customer</a:t>
            </a:r>
          </a:p>
          <a:p>
            <a:pPr algn="ctr"/>
            <a:r>
              <a:rPr lang="en-GB" sz="1400" dirty="0"/>
              <a:t>Call of action:</a:t>
            </a:r>
          </a:p>
          <a:p>
            <a:pPr algn="ctr"/>
            <a:r>
              <a:rPr lang="en-GB" sz="1400" dirty="0"/>
              <a:t>Contact sales</a:t>
            </a:r>
          </a:p>
        </p:txBody>
      </p:sp>
      <p:cxnSp>
        <p:nvCxnSpPr>
          <p:cNvPr id="33" name="Rak pilkoppling 32">
            <a:extLst>
              <a:ext uri="{FF2B5EF4-FFF2-40B4-BE49-F238E27FC236}">
                <a16:creationId xmlns:a16="http://schemas.microsoft.com/office/drawing/2014/main" id="{01B18A4C-82CB-4201-BCA8-8F41A67C13D1}"/>
              </a:ext>
            </a:extLst>
          </p:cNvPr>
          <p:cNvCxnSpPr>
            <a:cxnSpLocks/>
            <a:stCxn id="23" idx="2"/>
            <a:endCxn id="32" idx="0"/>
          </p:cNvCxnSpPr>
          <p:nvPr/>
        </p:nvCxnSpPr>
        <p:spPr>
          <a:xfrm flipH="1">
            <a:off x="2636073" y="3853543"/>
            <a:ext cx="3452668" cy="330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ktangel 33">
            <a:extLst>
              <a:ext uri="{FF2B5EF4-FFF2-40B4-BE49-F238E27FC236}">
                <a16:creationId xmlns:a16="http://schemas.microsoft.com/office/drawing/2014/main" id="{C19A6E36-B795-4394-8C18-7F5B1422AFFB}"/>
              </a:ext>
            </a:extLst>
          </p:cNvPr>
          <p:cNvSpPr/>
          <p:nvPr/>
        </p:nvSpPr>
        <p:spPr>
          <a:xfrm>
            <a:off x="3031408" y="5345322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Product </a:t>
            </a:r>
            <a:r>
              <a:rPr lang="en-GB" dirty="0" err="1"/>
              <a:t>applic</a:t>
            </a:r>
            <a:r>
              <a:rPr lang="en-GB" dirty="0"/>
              <a:t>.</a:t>
            </a:r>
          </a:p>
          <a:p>
            <a:pPr algn="ctr"/>
            <a:r>
              <a:rPr lang="en-GB" sz="1400" dirty="0"/>
              <a:t>Call of action:</a:t>
            </a:r>
          </a:p>
          <a:p>
            <a:pPr algn="ctr"/>
            <a:r>
              <a:rPr lang="en-GB" sz="1400" dirty="0"/>
              <a:t>Contact sales</a:t>
            </a:r>
          </a:p>
        </p:txBody>
      </p: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3F541892-0FAA-4B2C-920C-043D8E5188C7}"/>
              </a:ext>
            </a:extLst>
          </p:cNvPr>
          <p:cNvCxnSpPr>
            <a:cxnSpLocks/>
            <a:stCxn id="32" idx="2"/>
            <a:endCxn id="34" idx="0"/>
          </p:cNvCxnSpPr>
          <p:nvPr/>
        </p:nvCxnSpPr>
        <p:spPr>
          <a:xfrm>
            <a:off x="2636073" y="4989450"/>
            <a:ext cx="1309735" cy="355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ktangel 35">
            <a:extLst>
              <a:ext uri="{FF2B5EF4-FFF2-40B4-BE49-F238E27FC236}">
                <a16:creationId xmlns:a16="http://schemas.microsoft.com/office/drawing/2014/main" id="{C8363E5F-589B-4D41-AC9B-133E9A0B4648}"/>
              </a:ext>
            </a:extLst>
          </p:cNvPr>
          <p:cNvSpPr/>
          <p:nvPr/>
        </p:nvSpPr>
        <p:spPr>
          <a:xfrm>
            <a:off x="5174341" y="4184406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Future Partners</a:t>
            </a:r>
          </a:p>
          <a:p>
            <a:pPr algn="ctr"/>
            <a:r>
              <a:rPr lang="en-GB" sz="1400" dirty="0"/>
              <a:t>Call of action:</a:t>
            </a:r>
          </a:p>
          <a:p>
            <a:pPr algn="ctr"/>
            <a:r>
              <a:rPr lang="en-GB" sz="1400" dirty="0"/>
              <a:t>Contact management</a:t>
            </a:r>
          </a:p>
        </p:txBody>
      </p: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66E2AEE5-9247-48C0-9E91-638ACFD336E6}"/>
              </a:ext>
            </a:extLst>
          </p:cNvPr>
          <p:cNvCxnSpPr>
            <a:cxnSpLocks/>
            <a:stCxn id="23" idx="2"/>
            <a:endCxn id="36" idx="0"/>
          </p:cNvCxnSpPr>
          <p:nvPr/>
        </p:nvCxnSpPr>
        <p:spPr>
          <a:xfrm>
            <a:off x="6088741" y="3853543"/>
            <a:ext cx="0" cy="330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3BDB3C89-EF17-4418-9638-612103E576EF}"/>
              </a:ext>
            </a:extLst>
          </p:cNvPr>
          <p:cNvCxnSpPr>
            <a:cxnSpLocks/>
            <a:stCxn id="36" idx="2"/>
            <a:endCxn id="34" idx="0"/>
          </p:cNvCxnSpPr>
          <p:nvPr/>
        </p:nvCxnSpPr>
        <p:spPr>
          <a:xfrm flipH="1">
            <a:off x="3945808" y="4989451"/>
            <a:ext cx="2142933" cy="355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ktangel 38">
            <a:extLst>
              <a:ext uri="{FF2B5EF4-FFF2-40B4-BE49-F238E27FC236}">
                <a16:creationId xmlns:a16="http://schemas.microsoft.com/office/drawing/2014/main" id="{1819F1A9-0EB2-4024-8B42-7145068AE8F4}"/>
              </a:ext>
            </a:extLst>
          </p:cNvPr>
          <p:cNvSpPr/>
          <p:nvPr/>
        </p:nvSpPr>
        <p:spPr>
          <a:xfrm>
            <a:off x="6300577" y="5345322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Company info</a:t>
            </a:r>
          </a:p>
          <a:p>
            <a:pPr algn="ctr"/>
            <a:r>
              <a:rPr lang="en-GB" sz="1400" dirty="0"/>
              <a:t>Call of action:</a:t>
            </a:r>
          </a:p>
          <a:p>
            <a:pPr algn="ctr"/>
            <a:r>
              <a:rPr lang="en-GB" sz="1400" dirty="0"/>
              <a:t>Contact management</a:t>
            </a:r>
          </a:p>
        </p:txBody>
      </p: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552469E0-6A96-40A3-B846-0FA860958C02}"/>
              </a:ext>
            </a:extLst>
          </p:cNvPr>
          <p:cNvCxnSpPr>
            <a:cxnSpLocks/>
            <a:stCxn id="36" idx="2"/>
            <a:endCxn id="39" idx="0"/>
          </p:cNvCxnSpPr>
          <p:nvPr/>
        </p:nvCxnSpPr>
        <p:spPr>
          <a:xfrm>
            <a:off x="6088741" y="4989451"/>
            <a:ext cx="1126236" cy="355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ruta 40">
            <a:extLst>
              <a:ext uri="{FF2B5EF4-FFF2-40B4-BE49-F238E27FC236}">
                <a16:creationId xmlns:a16="http://schemas.microsoft.com/office/drawing/2014/main" id="{C8945A6D-3361-4C35-93DE-7259CFD8166C}"/>
              </a:ext>
            </a:extLst>
          </p:cNvPr>
          <p:cNvSpPr txBox="1"/>
          <p:nvPr/>
        </p:nvSpPr>
        <p:spPr>
          <a:xfrm>
            <a:off x="2286979" y="6458934"/>
            <a:ext cx="363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Same info shown under two sections</a:t>
            </a:r>
          </a:p>
        </p:txBody>
      </p: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1633F4BF-70B2-4CC2-A6F2-EECB2262C2DF}"/>
              </a:ext>
            </a:extLst>
          </p:cNvPr>
          <p:cNvCxnSpPr>
            <a:cxnSpLocks/>
            <a:stCxn id="41" idx="0"/>
          </p:cNvCxnSpPr>
          <p:nvPr/>
        </p:nvCxnSpPr>
        <p:spPr>
          <a:xfrm flipH="1" flipV="1">
            <a:off x="3955400" y="6150368"/>
            <a:ext cx="148936" cy="3085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ktangel 42">
            <a:extLst>
              <a:ext uri="{FF2B5EF4-FFF2-40B4-BE49-F238E27FC236}">
                <a16:creationId xmlns:a16="http://schemas.microsoft.com/office/drawing/2014/main" id="{A67106B5-692B-4B9F-A41B-261000A810D0}"/>
              </a:ext>
            </a:extLst>
          </p:cNvPr>
          <p:cNvSpPr/>
          <p:nvPr/>
        </p:nvSpPr>
        <p:spPr>
          <a:xfrm>
            <a:off x="953795" y="5345323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Product info</a:t>
            </a:r>
          </a:p>
          <a:p>
            <a:pPr algn="ctr"/>
            <a:r>
              <a:rPr lang="en-GB" sz="1400" dirty="0"/>
              <a:t>Call of action:</a:t>
            </a:r>
          </a:p>
          <a:p>
            <a:pPr algn="ctr"/>
            <a:r>
              <a:rPr lang="en-GB" sz="1400" dirty="0"/>
              <a:t>Send order</a:t>
            </a:r>
          </a:p>
        </p:txBody>
      </p:sp>
      <p:cxnSp>
        <p:nvCxnSpPr>
          <p:cNvPr id="44" name="Rak pilkoppling 43">
            <a:extLst>
              <a:ext uri="{FF2B5EF4-FFF2-40B4-BE49-F238E27FC236}">
                <a16:creationId xmlns:a16="http://schemas.microsoft.com/office/drawing/2014/main" id="{30017D67-6CD6-499C-9A09-879C655514A3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1868195" y="4989450"/>
            <a:ext cx="767878" cy="355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79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6C9C35-5032-46D6-BC75-FDDA0CC0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Minimal Website structure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0F8884-78DD-4AB0-BBDA-AF615F1221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15440" y="850868"/>
            <a:ext cx="9887296" cy="443080"/>
          </a:xfrm>
        </p:spPr>
        <p:txBody>
          <a:bodyPr/>
          <a:lstStyle/>
          <a:p>
            <a:r>
              <a:rPr lang="en-GB" dirty="0"/>
              <a:t>Setup a minimal structure of pages and add info.</a:t>
            </a:r>
          </a:p>
        </p:txBody>
      </p:sp>
      <p:sp>
        <p:nvSpPr>
          <p:cNvPr id="43" name="Rektangel: rundade hörn 42">
            <a:extLst>
              <a:ext uri="{FF2B5EF4-FFF2-40B4-BE49-F238E27FC236}">
                <a16:creationId xmlns:a16="http://schemas.microsoft.com/office/drawing/2014/main" id="{6002E4D1-AA53-4750-B9F9-80786AFCAD84}"/>
              </a:ext>
            </a:extLst>
          </p:cNvPr>
          <p:cNvSpPr/>
          <p:nvPr/>
        </p:nvSpPr>
        <p:spPr>
          <a:xfrm>
            <a:off x="8269601" y="4018972"/>
            <a:ext cx="2118217" cy="2375947"/>
          </a:xfrm>
          <a:prstGeom prst="roundRect">
            <a:avLst/>
          </a:prstGeom>
          <a:solidFill>
            <a:srgbClr val="FFC000">
              <a:alpha val="22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/>
          </a:p>
        </p:txBody>
      </p:sp>
      <p:sp>
        <p:nvSpPr>
          <p:cNvPr id="44" name="Rektangel: rundade hörn 43">
            <a:extLst>
              <a:ext uri="{FF2B5EF4-FFF2-40B4-BE49-F238E27FC236}">
                <a16:creationId xmlns:a16="http://schemas.microsoft.com/office/drawing/2014/main" id="{1C8C614F-038A-4D16-B7E4-AF85521014FA}"/>
              </a:ext>
            </a:extLst>
          </p:cNvPr>
          <p:cNvSpPr/>
          <p:nvPr/>
        </p:nvSpPr>
        <p:spPr>
          <a:xfrm>
            <a:off x="869729" y="4050979"/>
            <a:ext cx="3127318" cy="2375948"/>
          </a:xfrm>
          <a:prstGeom prst="roundRect">
            <a:avLst/>
          </a:prstGeom>
          <a:solidFill>
            <a:schemeClr val="accent2">
              <a:alpha val="22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/>
          </a:p>
        </p:txBody>
      </p:sp>
      <p:sp>
        <p:nvSpPr>
          <p:cNvPr id="45" name="Rektangel: rundade hörn 44">
            <a:extLst>
              <a:ext uri="{FF2B5EF4-FFF2-40B4-BE49-F238E27FC236}">
                <a16:creationId xmlns:a16="http://schemas.microsoft.com/office/drawing/2014/main" id="{FC02E6FB-9DB4-41EA-9A79-F46391ED3DE4}"/>
              </a:ext>
            </a:extLst>
          </p:cNvPr>
          <p:cNvSpPr/>
          <p:nvPr/>
        </p:nvSpPr>
        <p:spPr>
          <a:xfrm>
            <a:off x="3997047" y="4043513"/>
            <a:ext cx="4272554" cy="2375948"/>
          </a:xfrm>
          <a:prstGeom prst="roundRect">
            <a:avLst/>
          </a:prstGeom>
          <a:solidFill>
            <a:srgbClr val="7030A0">
              <a:alpha val="22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/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47D3B90-4058-475C-9364-6CC6C6C68757}"/>
              </a:ext>
            </a:extLst>
          </p:cNvPr>
          <p:cNvSpPr/>
          <p:nvPr/>
        </p:nvSpPr>
        <p:spPr>
          <a:xfrm>
            <a:off x="5181600" y="3048498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Welcome</a:t>
            </a:r>
            <a:endParaRPr lang="en-GB" sz="1400" dirty="0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26523BC9-D559-4740-BB17-DDCB18C332BA}"/>
              </a:ext>
            </a:extLst>
          </p:cNvPr>
          <p:cNvSpPr/>
          <p:nvPr/>
        </p:nvSpPr>
        <p:spPr>
          <a:xfrm>
            <a:off x="8400236" y="4184404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Support</a:t>
            </a:r>
          </a:p>
        </p:txBody>
      </p:sp>
      <p:cxnSp>
        <p:nvCxnSpPr>
          <p:cNvPr id="48" name="Rak pilkoppling 47">
            <a:extLst>
              <a:ext uri="{FF2B5EF4-FFF2-40B4-BE49-F238E27FC236}">
                <a16:creationId xmlns:a16="http://schemas.microsoft.com/office/drawing/2014/main" id="{9B015EA9-2511-4819-A8C8-01689EB2B7FA}"/>
              </a:ext>
            </a:extLst>
          </p:cNvPr>
          <p:cNvCxnSpPr>
            <a:cxnSpLocks/>
            <a:stCxn id="46" idx="2"/>
            <a:endCxn id="47" idx="0"/>
          </p:cNvCxnSpPr>
          <p:nvPr/>
        </p:nvCxnSpPr>
        <p:spPr>
          <a:xfrm>
            <a:off x="6096000" y="3853543"/>
            <a:ext cx="3218636" cy="330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ktangel 48">
            <a:extLst>
              <a:ext uri="{FF2B5EF4-FFF2-40B4-BE49-F238E27FC236}">
                <a16:creationId xmlns:a16="http://schemas.microsoft.com/office/drawing/2014/main" id="{F994B866-1EB8-4CB6-A54B-5233EC872DBB}"/>
              </a:ext>
            </a:extLst>
          </p:cNvPr>
          <p:cNvSpPr/>
          <p:nvPr/>
        </p:nvSpPr>
        <p:spPr>
          <a:xfrm>
            <a:off x="1731263" y="4184405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 need of our solutions</a:t>
            </a:r>
          </a:p>
        </p:txBody>
      </p:sp>
      <p:cxnSp>
        <p:nvCxnSpPr>
          <p:cNvPr id="50" name="Rak pilkoppling 49">
            <a:extLst>
              <a:ext uri="{FF2B5EF4-FFF2-40B4-BE49-F238E27FC236}">
                <a16:creationId xmlns:a16="http://schemas.microsoft.com/office/drawing/2014/main" id="{38720E16-9BF5-4593-B469-349F15B2CC3F}"/>
              </a:ext>
            </a:extLst>
          </p:cNvPr>
          <p:cNvCxnSpPr>
            <a:cxnSpLocks/>
            <a:stCxn id="46" idx="2"/>
            <a:endCxn id="49" idx="0"/>
          </p:cNvCxnSpPr>
          <p:nvPr/>
        </p:nvCxnSpPr>
        <p:spPr>
          <a:xfrm flipH="1">
            <a:off x="2645663" y="3853543"/>
            <a:ext cx="3450337" cy="330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ktangel 52">
            <a:extLst>
              <a:ext uri="{FF2B5EF4-FFF2-40B4-BE49-F238E27FC236}">
                <a16:creationId xmlns:a16="http://schemas.microsoft.com/office/drawing/2014/main" id="{5574ED36-CA59-4B33-83EC-0B5179743F95}"/>
              </a:ext>
            </a:extLst>
          </p:cNvPr>
          <p:cNvSpPr/>
          <p:nvPr/>
        </p:nvSpPr>
        <p:spPr>
          <a:xfrm>
            <a:off x="3040998" y="5345322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it works</a:t>
            </a:r>
          </a:p>
        </p:txBody>
      </p: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552C4096-E7AE-465D-8584-33A9E754F90B}"/>
              </a:ext>
            </a:extLst>
          </p:cNvPr>
          <p:cNvCxnSpPr>
            <a:cxnSpLocks/>
            <a:stCxn id="49" idx="2"/>
            <a:endCxn id="53" idx="0"/>
          </p:cNvCxnSpPr>
          <p:nvPr/>
        </p:nvCxnSpPr>
        <p:spPr>
          <a:xfrm>
            <a:off x="2645663" y="4989450"/>
            <a:ext cx="1309735" cy="355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ktangel 54">
            <a:extLst>
              <a:ext uri="{FF2B5EF4-FFF2-40B4-BE49-F238E27FC236}">
                <a16:creationId xmlns:a16="http://schemas.microsoft.com/office/drawing/2014/main" id="{55EB80E9-AC79-419F-BAEA-37C18432EC96}"/>
              </a:ext>
            </a:extLst>
          </p:cNvPr>
          <p:cNvSpPr/>
          <p:nvPr/>
        </p:nvSpPr>
        <p:spPr>
          <a:xfrm>
            <a:off x="5183931" y="4184406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About</a:t>
            </a:r>
          </a:p>
        </p:txBody>
      </p:sp>
      <p:cxnSp>
        <p:nvCxnSpPr>
          <p:cNvPr id="56" name="Rak pilkoppling 55">
            <a:extLst>
              <a:ext uri="{FF2B5EF4-FFF2-40B4-BE49-F238E27FC236}">
                <a16:creationId xmlns:a16="http://schemas.microsoft.com/office/drawing/2014/main" id="{0D6BEB0B-066F-4144-BA5B-CC3A46DD431E}"/>
              </a:ext>
            </a:extLst>
          </p:cNvPr>
          <p:cNvCxnSpPr>
            <a:cxnSpLocks/>
            <a:stCxn id="46" idx="2"/>
            <a:endCxn id="55" idx="0"/>
          </p:cNvCxnSpPr>
          <p:nvPr/>
        </p:nvCxnSpPr>
        <p:spPr>
          <a:xfrm>
            <a:off x="6096000" y="3853543"/>
            <a:ext cx="2331" cy="330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pilkoppling 56">
            <a:extLst>
              <a:ext uri="{FF2B5EF4-FFF2-40B4-BE49-F238E27FC236}">
                <a16:creationId xmlns:a16="http://schemas.microsoft.com/office/drawing/2014/main" id="{28EBF006-10A9-47CE-812E-2C4C78554460}"/>
              </a:ext>
            </a:extLst>
          </p:cNvPr>
          <p:cNvCxnSpPr>
            <a:cxnSpLocks/>
            <a:stCxn id="55" idx="2"/>
            <a:endCxn id="53" idx="0"/>
          </p:cNvCxnSpPr>
          <p:nvPr/>
        </p:nvCxnSpPr>
        <p:spPr>
          <a:xfrm flipH="1">
            <a:off x="3955398" y="4989451"/>
            <a:ext cx="2142933" cy="355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ktangel 57">
            <a:extLst>
              <a:ext uri="{FF2B5EF4-FFF2-40B4-BE49-F238E27FC236}">
                <a16:creationId xmlns:a16="http://schemas.microsoft.com/office/drawing/2014/main" id="{4EF91390-664A-4274-802A-79D2BF92E1C2}"/>
              </a:ext>
            </a:extLst>
          </p:cNvPr>
          <p:cNvSpPr/>
          <p:nvPr/>
        </p:nvSpPr>
        <p:spPr>
          <a:xfrm>
            <a:off x="6310167" y="5345322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Company info</a:t>
            </a:r>
          </a:p>
        </p:txBody>
      </p:sp>
      <p:cxnSp>
        <p:nvCxnSpPr>
          <p:cNvPr id="59" name="Rak pilkoppling 58">
            <a:extLst>
              <a:ext uri="{FF2B5EF4-FFF2-40B4-BE49-F238E27FC236}">
                <a16:creationId xmlns:a16="http://schemas.microsoft.com/office/drawing/2014/main" id="{710A1DC7-BCA8-4B1E-B6CD-1C38E40F46FF}"/>
              </a:ext>
            </a:extLst>
          </p:cNvPr>
          <p:cNvCxnSpPr>
            <a:cxnSpLocks/>
            <a:stCxn id="55" idx="2"/>
            <a:endCxn id="58" idx="0"/>
          </p:cNvCxnSpPr>
          <p:nvPr/>
        </p:nvCxnSpPr>
        <p:spPr>
          <a:xfrm>
            <a:off x="6098331" y="4989451"/>
            <a:ext cx="1126236" cy="355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ruta 59">
            <a:extLst>
              <a:ext uri="{FF2B5EF4-FFF2-40B4-BE49-F238E27FC236}">
                <a16:creationId xmlns:a16="http://schemas.microsoft.com/office/drawing/2014/main" id="{3F883FED-6007-48BA-9852-99A6F4BB766E}"/>
              </a:ext>
            </a:extLst>
          </p:cNvPr>
          <p:cNvSpPr txBox="1"/>
          <p:nvPr/>
        </p:nvSpPr>
        <p:spPr>
          <a:xfrm>
            <a:off x="2286979" y="6458934"/>
            <a:ext cx="358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Same page shown under two sections</a:t>
            </a:r>
          </a:p>
        </p:txBody>
      </p:sp>
      <p:cxnSp>
        <p:nvCxnSpPr>
          <p:cNvPr id="61" name="Rak pilkoppling 60">
            <a:extLst>
              <a:ext uri="{FF2B5EF4-FFF2-40B4-BE49-F238E27FC236}">
                <a16:creationId xmlns:a16="http://schemas.microsoft.com/office/drawing/2014/main" id="{A0B7C0D4-DCFC-44ED-A977-39551AE51A8C}"/>
              </a:ext>
            </a:extLst>
          </p:cNvPr>
          <p:cNvCxnSpPr>
            <a:cxnSpLocks/>
            <a:stCxn id="60" idx="0"/>
            <a:endCxn id="53" idx="2"/>
          </p:cNvCxnSpPr>
          <p:nvPr/>
        </p:nvCxnSpPr>
        <p:spPr>
          <a:xfrm flipH="1" flipV="1">
            <a:off x="3955398" y="6150367"/>
            <a:ext cx="123867" cy="3085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lips 61">
            <a:extLst>
              <a:ext uri="{FF2B5EF4-FFF2-40B4-BE49-F238E27FC236}">
                <a16:creationId xmlns:a16="http://schemas.microsoft.com/office/drawing/2014/main" id="{D85C5395-A4C4-41DB-BF88-78AB84872D24}"/>
              </a:ext>
            </a:extLst>
          </p:cNvPr>
          <p:cNvSpPr/>
          <p:nvPr/>
        </p:nvSpPr>
        <p:spPr>
          <a:xfrm>
            <a:off x="5026864" y="2906487"/>
            <a:ext cx="394125" cy="394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63" name="Ellips 62">
            <a:extLst>
              <a:ext uri="{FF2B5EF4-FFF2-40B4-BE49-F238E27FC236}">
                <a16:creationId xmlns:a16="http://schemas.microsoft.com/office/drawing/2014/main" id="{B7CCF76A-ED32-4218-9BE8-9BD0B2E789CA}"/>
              </a:ext>
            </a:extLst>
          </p:cNvPr>
          <p:cNvSpPr/>
          <p:nvPr/>
        </p:nvSpPr>
        <p:spPr>
          <a:xfrm>
            <a:off x="1576451" y="4011916"/>
            <a:ext cx="394125" cy="394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2</a:t>
            </a:r>
          </a:p>
        </p:txBody>
      </p:sp>
      <p:sp>
        <p:nvSpPr>
          <p:cNvPr id="64" name="Ellips 63">
            <a:extLst>
              <a:ext uri="{FF2B5EF4-FFF2-40B4-BE49-F238E27FC236}">
                <a16:creationId xmlns:a16="http://schemas.microsoft.com/office/drawing/2014/main" id="{2989D262-E882-419F-B1F8-2C675AA8533C}"/>
              </a:ext>
            </a:extLst>
          </p:cNvPr>
          <p:cNvSpPr/>
          <p:nvPr/>
        </p:nvSpPr>
        <p:spPr>
          <a:xfrm>
            <a:off x="5022818" y="4017187"/>
            <a:ext cx="394125" cy="394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3</a:t>
            </a:r>
          </a:p>
        </p:txBody>
      </p:sp>
      <p:sp>
        <p:nvSpPr>
          <p:cNvPr id="65" name="Ellips 64">
            <a:extLst>
              <a:ext uri="{FF2B5EF4-FFF2-40B4-BE49-F238E27FC236}">
                <a16:creationId xmlns:a16="http://schemas.microsoft.com/office/drawing/2014/main" id="{9930C414-08CD-4143-A476-6A447BD94AF1}"/>
              </a:ext>
            </a:extLst>
          </p:cNvPr>
          <p:cNvSpPr/>
          <p:nvPr/>
        </p:nvSpPr>
        <p:spPr>
          <a:xfrm>
            <a:off x="8241454" y="4050979"/>
            <a:ext cx="394125" cy="394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4</a:t>
            </a:r>
          </a:p>
        </p:txBody>
      </p:sp>
      <p:sp>
        <p:nvSpPr>
          <p:cNvPr id="67" name="Ellips 66">
            <a:extLst>
              <a:ext uri="{FF2B5EF4-FFF2-40B4-BE49-F238E27FC236}">
                <a16:creationId xmlns:a16="http://schemas.microsoft.com/office/drawing/2014/main" id="{ED366276-5650-4812-9563-A675041E3D79}"/>
              </a:ext>
            </a:extLst>
          </p:cNvPr>
          <p:cNvSpPr/>
          <p:nvPr/>
        </p:nvSpPr>
        <p:spPr>
          <a:xfrm>
            <a:off x="2898126" y="5180266"/>
            <a:ext cx="394125" cy="394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6</a:t>
            </a:r>
          </a:p>
        </p:txBody>
      </p:sp>
      <p:sp>
        <p:nvSpPr>
          <p:cNvPr id="68" name="Ellips 67">
            <a:extLst>
              <a:ext uri="{FF2B5EF4-FFF2-40B4-BE49-F238E27FC236}">
                <a16:creationId xmlns:a16="http://schemas.microsoft.com/office/drawing/2014/main" id="{68F0DB54-79F5-4CE7-8AED-C3FB30CD7246}"/>
              </a:ext>
            </a:extLst>
          </p:cNvPr>
          <p:cNvSpPr/>
          <p:nvPr/>
        </p:nvSpPr>
        <p:spPr>
          <a:xfrm>
            <a:off x="6168317" y="5197806"/>
            <a:ext cx="394125" cy="394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7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D458E5B9-95D5-4ED7-AB64-8B6C6AF59142}"/>
              </a:ext>
            </a:extLst>
          </p:cNvPr>
          <p:cNvSpPr/>
          <p:nvPr/>
        </p:nvSpPr>
        <p:spPr>
          <a:xfrm>
            <a:off x="963385" y="5345323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Solutions and order information</a:t>
            </a:r>
            <a:endParaRPr lang="en-GB" sz="1400" dirty="0"/>
          </a:p>
        </p:txBody>
      </p:sp>
      <p:cxnSp>
        <p:nvCxnSpPr>
          <p:cNvPr id="70" name="Rak pilkoppling 69">
            <a:extLst>
              <a:ext uri="{FF2B5EF4-FFF2-40B4-BE49-F238E27FC236}">
                <a16:creationId xmlns:a16="http://schemas.microsoft.com/office/drawing/2014/main" id="{02ACAB30-E62E-4AFA-9B30-CD3159521FE2}"/>
              </a:ext>
            </a:extLst>
          </p:cNvPr>
          <p:cNvCxnSpPr>
            <a:cxnSpLocks/>
            <a:endCxn id="69" idx="0"/>
          </p:cNvCxnSpPr>
          <p:nvPr/>
        </p:nvCxnSpPr>
        <p:spPr>
          <a:xfrm flipH="1">
            <a:off x="1877785" y="4989450"/>
            <a:ext cx="767878" cy="355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lips 70">
            <a:extLst>
              <a:ext uri="{FF2B5EF4-FFF2-40B4-BE49-F238E27FC236}">
                <a16:creationId xmlns:a16="http://schemas.microsoft.com/office/drawing/2014/main" id="{FD461457-50AC-4A69-A6A5-2248D133DC53}"/>
              </a:ext>
            </a:extLst>
          </p:cNvPr>
          <p:cNvSpPr/>
          <p:nvPr/>
        </p:nvSpPr>
        <p:spPr>
          <a:xfrm>
            <a:off x="824910" y="5116253"/>
            <a:ext cx="394125" cy="394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3390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D3FA661A-38D1-4979-B170-8B0CDE3531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408"/>
          <a:stretch/>
        </p:blipFill>
        <p:spPr>
          <a:xfrm>
            <a:off x="0" y="1247866"/>
            <a:ext cx="12192000" cy="56193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16C9C35-5032-46D6-BC75-FDDA0CC0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mock-ups of each page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B65C3CE-D5C0-4C42-BDA9-BA84C3BD742B}"/>
              </a:ext>
            </a:extLst>
          </p:cNvPr>
          <p:cNvSpPr/>
          <p:nvPr/>
        </p:nvSpPr>
        <p:spPr>
          <a:xfrm>
            <a:off x="610381" y="1916502"/>
            <a:ext cx="2288683" cy="538374"/>
          </a:xfrm>
          <a:custGeom>
            <a:avLst/>
            <a:gdLst>
              <a:gd name="connsiteX0" fmla="*/ 0 w 2288683"/>
              <a:gd name="connsiteY0" fmla="*/ 0 h 538374"/>
              <a:gd name="connsiteX1" fmla="*/ 617944 w 2288683"/>
              <a:gd name="connsiteY1" fmla="*/ 0 h 538374"/>
              <a:gd name="connsiteX2" fmla="*/ 1167228 w 2288683"/>
              <a:gd name="connsiteY2" fmla="*/ 0 h 538374"/>
              <a:gd name="connsiteX3" fmla="*/ 1670739 w 2288683"/>
              <a:gd name="connsiteY3" fmla="*/ 0 h 538374"/>
              <a:gd name="connsiteX4" fmla="*/ 2288683 w 2288683"/>
              <a:gd name="connsiteY4" fmla="*/ 0 h 538374"/>
              <a:gd name="connsiteX5" fmla="*/ 2288683 w 2288683"/>
              <a:gd name="connsiteY5" fmla="*/ 538374 h 538374"/>
              <a:gd name="connsiteX6" fmla="*/ 1716512 w 2288683"/>
              <a:gd name="connsiteY6" fmla="*/ 538374 h 538374"/>
              <a:gd name="connsiteX7" fmla="*/ 1144342 w 2288683"/>
              <a:gd name="connsiteY7" fmla="*/ 538374 h 538374"/>
              <a:gd name="connsiteX8" fmla="*/ 640831 w 2288683"/>
              <a:gd name="connsiteY8" fmla="*/ 538374 h 538374"/>
              <a:gd name="connsiteX9" fmla="*/ 0 w 2288683"/>
              <a:gd name="connsiteY9" fmla="*/ 538374 h 538374"/>
              <a:gd name="connsiteX10" fmla="*/ 0 w 2288683"/>
              <a:gd name="connsiteY10" fmla="*/ 0 h 53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8683" h="538374" extrusionOk="0">
                <a:moveTo>
                  <a:pt x="0" y="0"/>
                </a:moveTo>
                <a:cubicBezTo>
                  <a:pt x="166808" y="-2474"/>
                  <a:pt x="361070" y="-9517"/>
                  <a:pt x="617944" y="0"/>
                </a:cubicBezTo>
                <a:cubicBezTo>
                  <a:pt x="874818" y="9517"/>
                  <a:pt x="925346" y="-23498"/>
                  <a:pt x="1167228" y="0"/>
                </a:cubicBezTo>
                <a:cubicBezTo>
                  <a:pt x="1409110" y="23498"/>
                  <a:pt x="1451762" y="-17050"/>
                  <a:pt x="1670739" y="0"/>
                </a:cubicBezTo>
                <a:cubicBezTo>
                  <a:pt x="1889716" y="17050"/>
                  <a:pt x="2151578" y="-6499"/>
                  <a:pt x="2288683" y="0"/>
                </a:cubicBezTo>
                <a:cubicBezTo>
                  <a:pt x="2290319" y="152110"/>
                  <a:pt x="2276277" y="322517"/>
                  <a:pt x="2288683" y="538374"/>
                </a:cubicBezTo>
                <a:cubicBezTo>
                  <a:pt x="2023697" y="552146"/>
                  <a:pt x="1938304" y="533908"/>
                  <a:pt x="1716512" y="538374"/>
                </a:cubicBezTo>
                <a:cubicBezTo>
                  <a:pt x="1494720" y="542840"/>
                  <a:pt x="1338003" y="547570"/>
                  <a:pt x="1144342" y="538374"/>
                </a:cubicBezTo>
                <a:cubicBezTo>
                  <a:pt x="950681" y="529179"/>
                  <a:pt x="749987" y="535931"/>
                  <a:pt x="640831" y="538374"/>
                </a:cubicBezTo>
                <a:cubicBezTo>
                  <a:pt x="531675" y="540817"/>
                  <a:pt x="258807" y="570172"/>
                  <a:pt x="0" y="538374"/>
                </a:cubicBezTo>
                <a:cubicBezTo>
                  <a:pt x="-22471" y="362663"/>
                  <a:pt x="-2991" y="14760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Logo for brand awareness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8BEFCA74-6425-4EB6-8644-F4EE98CCF7EB}"/>
              </a:ext>
            </a:extLst>
          </p:cNvPr>
          <p:cNvSpPr/>
          <p:nvPr/>
        </p:nvSpPr>
        <p:spPr>
          <a:xfrm>
            <a:off x="578402" y="3583642"/>
            <a:ext cx="11330570" cy="720575"/>
          </a:xfrm>
          <a:custGeom>
            <a:avLst/>
            <a:gdLst>
              <a:gd name="connsiteX0" fmla="*/ 0 w 11330570"/>
              <a:gd name="connsiteY0" fmla="*/ 0 h 720575"/>
              <a:gd name="connsiteX1" fmla="*/ 893116 w 11330570"/>
              <a:gd name="connsiteY1" fmla="*/ 0 h 720575"/>
              <a:gd name="connsiteX2" fmla="*/ 1446314 w 11330570"/>
              <a:gd name="connsiteY2" fmla="*/ 0 h 720575"/>
              <a:gd name="connsiteX3" fmla="*/ 1772901 w 11330570"/>
              <a:gd name="connsiteY3" fmla="*/ 0 h 720575"/>
              <a:gd name="connsiteX4" fmla="*/ 2326099 w 11330570"/>
              <a:gd name="connsiteY4" fmla="*/ 0 h 720575"/>
              <a:gd name="connsiteX5" fmla="*/ 2992603 w 11330570"/>
              <a:gd name="connsiteY5" fmla="*/ 0 h 720575"/>
              <a:gd name="connsiteX6" fmla="*/ 3772413 w 11330570"/>
              <a:gd name="connsiteY6" fmla="*/ 0 h 720575"/>
              <a:gd name="connsiteX7" fmla="*/ 4552223 w 11330570"/>
              <a:gd name="connsiteY7" fmla="*/ 0 h 720575"/>
              <a:gd name="connsiteX8" fmla="*/ 5105422 w 11330570"/>
              <a:gd name="connsiteY8" fmla="*/ 0 h 720575"/>
              <a:gd name="connsiteX9" fmla="*/ 5432009 w 11330570"/>
              <a:gd name="connsiteY9" fmla="*/ 0 h 720575"/>
              <a:gd name="connsiteX10" fmla="*/ 6325124 w 11330570"/>
              <a:gd name="connsiteY10" fmla="*/ 0 h 720575"/>
              <a:gd name="connsiteX11" fmla="*/ 7218240 w 11330570"/>
              <a:gd name="connsiteY11" fmla="*/ 0 h 720575"/>
              <a:gd name="connsiteX12" fmla="*/ 7998049 w 11330570"/>
              <a:gd name="connsiteY12" fmla="*/ 0 h 720575"/>
              <a:gd name="connsiteX13" fmla="*/ 8664554 w 11330570"/>
              <a:gd name="connsiteY13" fmla="*/ 0 h 720575"/>
              <a:gd name="connsiteX14" fmla="*/ 9557669 w 11330570"/>
              <a:gd name="connsiteY14" fmla="*/ 0 h 720575"/>
              <a:gd name="connsiteX15" fmla="*/ 10450785 w 11330570"/>
              <a:gd name="connsiteY15" fmla="*/ 0 h 720575"/>
              <a:gd name="connsiteX16" fmla="*/ 11330570 w 11330570"/>
              <a:gd name="connsiteY16" fmla="*/ 0 h 720575"/>
              <a:gd name="connsiteX17" fmla="*/ 11330570 w 11330570"/>
              <a:gd name="connsiteY17" fmla="*/ 374699 h 720575"/>
              <a:gd name="connsiteX18" fmla="*/ 11330570 w 11330570"/>
              <a:gd name="connsiteY18" fmla="*/ 720575 h 720575"/>
              <a:gd name="connsiteX19" fmla="*/ 10550760 w 11330570"/>
              <a:gd name="connsiteY19" fmla="*/ 720575 h 720575"/>
              <a:gd name="connsiteX20" fmla="*/ 9884256 w 11330570"/>
              <a:gd name="connsiteY20" fmla="*/ 720575 h 720575"/>
              <a:gd name="connsiteX21" fmla="*/ 9444363 w 11330570"/>
              <a:gd name="connsiteY21" fmla="*/ 720575 h 720575"/>
              <a:gd name="connsiteX22" fmla="*/ 8551248 w 11330570"/>
              <a:gd name="connsiteY22" fmla="*/ 720575 h 720575"/>
              <a:gd name="connsiteX23" fmla="*/ 7658132 w 11330570"/>
              <a:gd name="connsiteY23" fmla="*/ 720575 h 720575"/>
              <a:gd name="connsiteX24" fmla="*/ 7331545 w 11330570"/>
              <a:gd name="connsiteY24" fmla="*/ 720575 h 720575"/>
              <a:gd name="connsiteX25" fmla="*/ 7004958 w 11330570"/>
              <a:gd name="connsiteY25" fmla="*/ 720575 h 720575"/>
              <a:gd name="connsiteX26" fmla="*/ 6678371 w 11330570"/>
              <a:gd name="connsiteY26" fmla="*/ 720575 h 720575"/>
              <a:gd name="connsiteX27" fmla="*/ 6011867 w 11330570"/>
              <a:gd name="connsiteY27" fmla="*/ 720575 h 720575"/>
              <a:gd name="connsiteX28" fmla="*/ 5571974 w 11330570"/>
              <a:gd name="connsiteY28" fmla="*/ 720575 h 720575"/>
              <a:gd name="connsiteX29" fmla="*/ 4678859 w 11330570"/>
              <a:gd name="connsiteY29" fmla="*/ 720575 h 720575"/>
              <a:gd name="connsiteX30" fmla="*/ 3785743 w 11330570"/>
              <a:gd name="connsiteY30" fmla="*/ 720575 h 720575"/>
              <a:gd name="connsiteX31" fmla="*/ 3345851 w 11330570"/>
              <a:gd name="connsiteY31" fmla="*/ 720575 h 720575"/>
              <a:gd name="connsiteX32" fmla="*/ 2679347 w 11330570"/>
              <a:gd name="connsiteY32" fmla="*/ 720575 h 720575"/>
              <a:gd name="connsiteX33" fmla="*/ 2352760 w 11330570"/>
              <a:gd name="connsiteY33" fmla="*/ 720575 h 720575"/>
              <a:gd name="connsiteX34" fmla="*/ 1799561 w 11330570"/>
              <a:gd name="connsiteY34" fmla="*/ 720575 h 720575"/>
              <a:gd name="connsiteX35" fmla="*/ 1359668 w 11330570"/>
              <a:gd name="connsiteY35" fmla="*/ 720575 h 720575"/>
              <a:gd name="connsiteX36" fmla="*/ 579859 w 11330570"/>
              <a:gd name="connsiteY36" fmla="*/ 720575 h 720575"/>
              <a:gd name="connsiteX37" fmla="*/ 0 w 11330570"/>
              <a:gd name="connsiteY37" fmla="*/ 720575 h 720575"/>
              <a:gd name="connsiteX38" fmla="*/ 0 w 11330570"/>
              <a:gd name="connsiteY38" fmla="*/ 367493 h 720575"/>
              <a:gd name="connsiteX39" fmla="*/ 0 w 11330570"/>
              <a:gd name="connsiteY39" fmla="*/ 0 h 72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330570" h="720575" extrusionOk="0">
                <a:moveTo>
                  <a:pt x="0" y="0"/>
                </a:moveTo>
                <a:cubicBezTo>
                  <a:pt x="284318" y="11643"/>
                  <a:pt x="532216" y="41537"/>
                  <a:pt x="893116" y="0"/>
                </a:cubicBezTo>
                <a:cubicBezTo>
                  <a:pt x="1254016" y="-41537"/>
                  <a:pt x="1259357" y="19455"/>
                  <a:pt x="1446314" y="0"/>
                </a:cubicBezTo>
                <a:cubicBezTo>
                  <a:pt x="1633271" y="-19455"/>
                  <a:pt x="1657636" y="-8938"/>
                  <a:pt x="1772901" y="0"/>
                </a:cubicBezTo>
                <a:cubicBezTo>
                  <a:pt x="1888166" y="8938"/>
                  <a:pt x="2138831" y="-26710"/>
                  <a:pt x="2326099" y="0"/>
                </a:cubicBezTo>
                <a:cubicBezTo>
                  <a:pt x="2513367" y="26710"/>
                  <a:pt x="2756596" y="30471"/>
                  <a:pt x="2992603" y="0"/>
                </a:cubicBezTo>
                <a:cubicBezTo>
                  <a:pt x="3228610" y="-30471"/>
                  <a:pt x="3600911" y="-23363"/>
                  <a:pt x="3772413" y="0"/>
                </a:cubicBezTo>
                <a:cubicBezTo>
                  <a:pt x="3943915" y="23363"/>
                  <a:pt x="4166082" y="-7378"/>
                  <a:pt x="4552223" y="0"/>
                </a:cubicBezTo>
                <a:cubicBezTo>
                  <a:pt x="4938364" y="7378"/>
                  <a:pt x="4858886" y="-5109"/>
                  <a:pt x="5105422" y="0"/>
                </a:cubicBezTo>
                <a:cubicBezTo>
                  <a:pt x="5351958" y="5109"/>
                  <a:pt x="5350532" y="6959"/>
                  <a:pt x="5432009" y="0"/>
                </a:cubicBezTo>
                <a:cubicBezTo>
                  <a:pt x="5513486" y="-6959"/>
                  <a:pt x="5879264" y="-6161"/>
                  <a:pt x="6325124" y="0"/>
                </a:cubicBezTo>
                <a:cubicBezTo>
                  <a:pt x="6770985" y="6161"/>
                  <a:pt x="6974739" y="7839"/>
                  <a:pt x="7218240" y="0"/>
                </a:cubicBezTo>
                <a:cubicBezTo>
                  <a:pt x="7461741" y="-7839"/>
                  <a:pt x="7621167" y="-12994"/>
                  <a:pt x="7998049" y="0"/>
                </a:cubicBezTo>
                <a:cubicBezTo>
                  <a:pt x="8374931" y="12994"/>
                  <a:pt x="8366896" y="-17131"/>
                  <a:pt x="8664554" y="0"/>
                </a:cubicBezTo>
                <a:cubicBezTo>
                  <a:pt x="8962213" y="17131"/>
                  <a:pt x="9352426" y="29798"/>
                  <a:pt x="9557669" y="0"/>
                </a:cubicBezTo>
                <a:cubicBezTo>
                  <a:pt x="9762913" y="-29798"/>
                  <a:pt x="10207333" y="38668"/>
                  <a:pt x="10450785" y="0"/>
                </a:cubicBezTo>
                <a:cubicBezTo>
                  <a:pt x="10694237" y="-38668"/>
                  <a:pt x="10993768" y="-31021"/>
                  <a:pt x="11330570" y="0"/>
                </a:cubicBezTo>
                <a:cubicBezTo>
                  <a:pt x="11325075" y="139741"/>
                  <a:pt x="11329123" y="205927"/>
                  <a:pt x="11330570" y="374699"/>
                </a:cubicBezTo>
                <a:cubicBezTo>
                  <a:pt x="11332017" y="543471"/>
                  <a:pt x="11334046" y="572332"/>
                  <a:pt x="11330570" y="720575"/>
                </a:cubicBezTo>
                <a:cubicBezTo>
                  <a:pt x="11123721" y="695105"/>
                  <a:pt x="10814604" y="748476"/>
                  <a:pt x="10550760" y="720575"/>
                </a:cubicBezTo>
                <a:cubicBezTo>
                  <a:pt x="10286916" y="692675"/>
                  <a:pt x="10060052" y="702257"/>
                  <a:pt x="9884256" y="720575"/>
                </a:cubicBezTo>
                <a:cubicBezTo>
                  <a:pt x="9708460" y="738893"/>
                  <a:pt x="9588241" y="703962"/>
                  <a:pt x="9444363" y="720575"/>
                </a:cubicBezTo>
                <a:cubicBezTo>
                  <a:pt x="9300485" y="737188"/>
                  <a:pt x="8783830" y="706299"/>
                  <a:pt x="8551248" y="720575"/>
                </a:cubicBezTo>
                <a:cubicBezTo>
                  <a:pt x="8318666" y="734851"/>
                  <a:pt x="7879442" y="718757"/>
                  <a:pt x="7658132" y="720575"/>
                </a:cubicBezTo>
                <a:cubicBezTo>
                  <a:pt x="7436822" y="722393"/>
                  <a:pt x="7422205" y="733470"/>
                  <a:pt x="7331545" y="720575"/>
                </a:cubicBezTo>
                <a:cubicBezTo>
                  <a:pt x="7240885" y="707680"/>
                  <a:pt x="7124254" y="727587"/>
                  <a:pt x="7004958" y="720575"/>
                </a:cubicBezTo>
                <a:cubicBezTo>
                  <a:pt x="6885662" y="713563"/>
                  <a:pt x="6819709" y="711293"/>
                  <a:pt x="6678371" y="720575"/>
                </a:cubicBezTo>
                <a:cubicBezTo>
                  <a:pt x="6537033" y="729857"/>
                  <a:pt x="6301241" y="719202"/>
                  <a:pt x="6011867" y="720575"/>
                </a:cubicBezTo>
                <a:cubicBezTo>
                  <a:pt x="5722493" y="721948"/>
                  <a:pt x="5680996" y="706688"/>
                  <a:pt x="5571974" y="720575"/>
                </a:cubicBezTo>
                <a:cubicBezTo>
                  <a:pt x="5462952" y="734462"/>
                  <a:pt x="4904047" y="701998"/>
                  <a:pt x="4678859" y="720575"/>
                </a:cubicBezTo>
                <a:cubicBezTo>
                  <a:pt x="4453671" y="739152"/>
                  <a:pt x="4124821" y="755181"/>
                  <a:pt x="3785743" y="720575"/>
                </a:cubicBezTo>
                <a:cubicBezTo>
                  <a:pt x="3446665" y="685969"/>
                  <a:pt x="3503572" y="700303"/>
                  <a:pt x="3345851" y="720575"/>
                </a:cubicBezTo>
                <a:cubicBezTo>
                  <a:pt x="3188130" y="740847"/>
                  <a:pt x="2856552" y="707286"/>
                  <a:pt x="2679347" y="720575"/>
                </a:cubicBezTo>
                <a:cubicBezTo>
                  <a:pt x="2502142" y="733864"/>
                  <a:pt x="2492835" y="715925"/>
                  <a:pt x="2352760" y="720575"/>
                </a:cubicBezTo>
                <a:cubicBezTo>
                  <a:pt x="2212685" y="725225"/>
                  <a:pt x="1915232" y="696136"/>
                  <a:pt x="1799561" y="720575"/>
                </a:cubicBezTo>
                <a:cubicBezTo>
                  <a:pt x="1683890" y="745014"/>
                  <a:pt x="1503010" y="717485"/>
                  <a:pt x="1359668" y="720575"/>
                </a:cubicBezTo>
                <a:cubicBezTo>
                  <a:pt x="1216326" y="723665"/>
                  <a:pt x="816923" y="710641"/>
                  <a:pt x="579859" y="720575"/>
                </a:cubicBezTo>
                <a:cubicBezTo>
                  <a:pt x="342795" y="730509"/>
                  <a:pt x="163051" y="728835"/>
                  <a:pt x="0" y="720575"/>
                </a:cubicBezTo>
                <a:cubicBezTo>
                  <a:pt x="-9737" y="578895"/>
                  <a:pt x="14844" y="522312"/>
                  <a:pt x="0" y="367493"/>
                </a:cubicBezTo>
                <a:cubicBezTo>
                  <a:pt x="-14844" y="212674"/>
                  <a:pt x="-14868" y="114035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Short description of company (needed for search engines)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09688FDE-154F-4FAC-A3F2-ABE5901AADE0}"/>
              </a:ext>
            </a:extLst>
          </p:cNvPr>
          <p:cNvSpPr/>
          <p:nvPr/>
        </p:nvSpPr>
        <p:spPr>
          <a:xfrm>
            <a:off x="796165" y="5859311"/>
            <a:ext cx="2743296" cy="730401"/>
          </a:xfrm>
          <a:custGeom>
            <a:avLst/>
            <a:gdLst>
              <a:gd name="connsiteX0" fmla="*/ 0 w 2743296"/>
              <a:gd name="connsiteY0" fmla="*/ 0 h 730401"/>
              <a:gd name="connsiteX1" fmla="*/ 2743296 w 2743296"/>
              <a:gd name="connsiteY1" fmla="*/ 0 h 730401"/>
              <a:gd name="connsiteX2" fmla="*/ 2743296 w 2743296"/>
              <a:gd name="connsiteY2" fmla="*/ 730401 h 730401"/>
              <a:gd name="connsiteX3" fmla="*/ 0 w 2743296"/>
              <a:gd name="connsiteY3" fmla="*/ 730401 h 730401"/>
              <a:gd name="connsiteX4" fmla="*/ 0 w 2743296"/>
              <a:gd name="connsiteY4" fmla="*/ 0 h 73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96" h="730401" fill="none" extrusionOk="0">
                <a:moveTo>
                  <a:pt x="0" y="0"/>
                </a:moveTo>
                <a:cubicBezTo>
                  <a:pt x="849517" y="114284"/>
                  <a:pt x="2328118" y="-149441"/>
                  <a:pt x="2743296" y="0"/>
                </a:cubicBezTo>
                <a:cubicBezTo>
                  <a:pt x="2690415" y="298135"/>
                  <a:pt x="2799833" y="605082"/>
                  <a:pt x="2743296" y="730401"/>
                </a:cubicBezTo>
                <a:cubicBezTo>
                  <a:pt x="1574041" y="869601"/>
                  <a:pt x="656305" y="669323"/>
                  <a:pt x="0" y="730401"/>
                </a:cubicBezTo>
                <a:cubicBezTo>
                  <a:pt x="4296" y="601828"/>
                  <a:pt x="-53651" y="355835"/>
                  <a:pt x="0" y="0"/>
                </a:cubicBezTo>
                <a:close/>
              </a:path>
              <a:path w="2743296" h="730401" stroke="0" extrusionOk="0">
                <a:moveTo>
                  <a:pt x="0" y="0"/>
                </a:moveTo>
                <a:cubicBezTo>
                  <a:pt x="842815" y="149781"/>
                  <a:pt x="2064002" y="-104485"/>
                  <a:pt x="2743296" y="0"/>
                </a:cubicBezTo>
                <a:cubicBezTo>
                  <a:pt x="2723270" y="99730"/>
                  <a:pt x="2776735" y="495168"/>
                  <a:pt x="2743296" y="730401"/>
                </a:cubicBezTo>
                <a:cubicBezTo>
                  <a:pt x="1408768" y="620072"/>
                  <a:pt x="1009938" y="574211"/>
                  <a:pt x="0" y="730401"/>
                </a:cubicBezTo>
                <a:cubicBezTo>
                  <a:pt x="-63843" y="458103"/>
                  <a:pt x="-44730" y="102867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Go to “In need of solutions” Button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CB6E5D71-1DD3-4E4D-A5A4-D71C1E9C6089}"/>
              </a:ext>
            </a:extLst>
          </p:cNvPr>
          <p:cNvSpPr/>
          <p:nvPr/>
        </p:nvSpPr>
        <p:spPr>
          <a:xfrm>
            <a:off x="4724352" y="5812972"/>
            <a:ext cx="2743296" cy="730401"/>
          </a:xfrm>
          <a:custGeom>
            <a:avLst/>
            <a:gdLst>
              <a:gd name="connsiteX0" fmla="*/ 0 w 2743296"/>
              <a:gd name="connsiteY0" fmla="*/ 0 h 730401"/>
              <a:gd name="connsiteX1" fmla="*/ 2743296 w 2743296"/>
              <a:gd name="connsiteY1" fmla="*/ 0 h 730401"/>
              <a:gd name="connsiteX2" fmla="*/ 2743296 w 2743296"/>
              <a:gd name="connsiteY2" fmla="*/ 730401 h 730401"/>
              <a:gd name="connsiteX3" fmla="*/ 0 w 2743296"/>
              <a:gd name="connsiteY3" fmla="*/ 730401 h 730401"/>
              <a:gd name="connsiteX4" fmla="*/ 0 w 2743296"/>
              <a:gd name="connsiteY4" fmla="*/ 0 h 73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96" h="730401" fill="none" extrusionOk="0">
                <a:moveTo>
                  <a:pt x="0" y="0"/>
                </a:moveTo>
                <a:cubicBezTo>
                  <a:pt x="849517" y="114284"/>
                  <a:pt x="2328118" y="-149441"/>
                  <a:pt x="2743296" y="0"/>
                </a:cubicBezTo>
                <a:cubicBezTo>
                  <a:pt x="2690415" y="298135"/>
                  <a:pt x="2799833" y="605082"/>
                  <a:pt x="2743296" y="730401"/>
                </a:cubicBezTo>
                <a:cubicBezTo>
                  <a:pt x="1574041" y="869601"/>
                  <a:pt x="656305" y="669323"/>
                  <a:pt x="0" y="730401"/>
                </a:cubicBezTo>
                <a:cubicBezTo>
                  <a:pt x="4296" y="601828"/>
                  <a:pt x="-53651" y="355835"/>
                  <a:pt x="0" y="0"/>
                </a:cubicBezTo>
                <a:close/>
              </a:path>
              <a:path w="2743296" h="730401" stroke="0" extrusionOk="0">
                <a:moveTo>
                  <a:pt x="0" y="0"/>
                </a:moveTo>
                <a:cubicBezTo>
                  <a:pt x="842815" y="149781"/>
                  <a:pt x="2064002" y="-104485"/>
                  <a:pt x="2743296" y="0"/>
                </a:cubicBezTo>
                <a:cubicBezTo>
                  <a:pt x="2723270" y="99730"/>
                  <a:pt x="2776735" y="495168"/>
                  <a:pt x="2743296" y="730401"/>
                </a:cubicBezTo>
                <a:cubicBezTo>
                  <a:pt x="1408768" y="620072"/>
                  <a:pt x="1009938" y="574211"/>
                  <a:pt x="0" y="730401"/>
                </a:cubicBezTo>
                <a:cubicBezTo>
                  <a:pt x="-63843" y="458103"/>
                  <a:pt x="-44730" y="102867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Go to “About” Button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C0A8AB10-370F-4693-A1FB-1BAA745C16B6}"/>
              </a:ext>
            </a:extLst>
          </p:cNvPr>
          <p:cNvSpPr/>
          <p:nvPr/>
        </p:nvSpPr>
        <p:spPr>
          <a:xfrm>
            <a:off x="9019544" y="5812971"/>
            <a:ext cx="2743296" cy="730401"/>
          </a:xfrm>
          <a:custGeom>
            <a:avLst/>
            <a:gdLst>
              <a:gd name="connsiteX0" fmla="*/ 0 w 2743296"/>
              <a:gd name="connsiteY0" fmla="*/ 0 h 730401"/>
              <a:gd name="connsiteX1" fmla="*/ 2743296 w 2743296"/>
              <a:gd name="connsiteY1" fmla="*/ 0 h 730401"/>
              <a:gd name="connsiteX2" fmla="*/ 2743296 w 2743296"/>
              <a:gd name="connsiteY2" fmla="*/ 730401 h 730401"/>
              <a:gd name="connsiteX3" fmla="*/ 0 w 2743296"/>
              <a:gd name="connsiteY3" fmla="*/ 730401 h 730401"/>
              <a:gd name="connsiteX4" fmla="*/ 0 w 2743296"/>
              <a:gd name="connsiteY4" fmla="*/ 0 h 73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96" h="730401" fill="none" extrusionOk="0">
                <a:moveTo>
                  <a:pt x="0" y="0"/>
                </a:moveTo>
                <a:cubicBezTo>
                  <a:pt x="849517" y="114284"/>
                  <a:pt x="2328118" y="-149441"/>
                  <a:pt x="2743296" y="0"/>
                </a:cubicBezTo>
                <a:cubicBezTo>
                  <a:pt x="2690415" y="298135"/>
                  <a:pt x="2799833" y="605082"/>
                  <a:pt x="2743296" y="730401"/>
                </a:cubicBezTo>
                <a:cubicBezTo>
                  <a:pt x="1574041" y="869601"/>
                  <a:pt x="656305" y="669323"/>
                  <a:pt x="0" y="730401"/>
                </a:cubicBezTo>
                <a:cubicBezTo>
                  <a:pt x="4296" y="601828"/>
                  <a:pt x="-53651" y="355835"/>
                  <a:pt x="0" y="0"/>
                </a:cubicBezTo>
                <a:close/>
              </a:path>
              <a:path w="2743296" h="730401" stroke="0" extrusionOk="0">
                <a:moveTo>
                  <a:pt x="0" y="0"/>
                </a:moveTo>
                <a:cubicBezTo>
                  <a:pt x="842815" y="149781"/>
                  <a:pt x="2064002" y="-104485"/>
                  <a:pt x="2743296" y="0"/>
                </a:cubicBezTo>
                <a:cubicBezTo>
                  <a:pt x="2723270" y="99730"/>
                  <a:pt x="2776735" y="495168"/>
                  <a:pt x="2743296" y="730401"/>
                </a:cubicBezTo>
                <a:cubicBezTo>
                  <a:pt x="1408768" y="620072"/>
                  <a:pt x="1009938" y="574211"/>
                  <a:pt x="0" y="730401"/>
                </a:cubicBezTo>
                <a:cubicBezTo>
                  <a:pt x="-63843" y="458103"/>
                  <a:pt x="-44730" y="102867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Go to “Support” Button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57E8B69B-EA51-4E53-93F6-8EE58D68DC71}"/>
              </a:ext>
            </a:extLst>
          </p:cNvPr>
          <p:cNvSpPr/>
          <p:nvPr/>
        </p:nvSpPr>
        <p:spPr>
          <a:xfrm>
            <a:off x="578402" y="4438935"/>
            <a:ext cx="2961059" cy="1187424"/>
          </a:xfrm>
          <a:custGeom>
            <a:avLst/>
            <a:gdLst>
              <a:gd name="connsiteX0" fmla="*/ 0 w 2961059"/>
              <a:gd name="connsiteY0" fmla="*/ 0 h 1187424"/>
              <a:gd name="connsiteX1" fmla="*/ 651433 w 2961059"/>
              <a:gd name="connsiteY1" fmla="*/ 0 h 1187424"/>
              <a:gd name="connsiteX2" fmla="*/ 1214034 w 2961059"/>
              <a:gd name="connsiteY2" fmla="*/ 0 h 1187424"/>
              <a:gd name="connsiteX3" fmla="*/ 1717414 w 2961059"/>
              <a:gd name="connsiteY3" fmla="*/ 0 h 1187424"/>
              <a:gd name="connsiteX4" fmla="*/ 2280015 w 2961059"/>
              <a:gd name="connsiteY4" fmla="*/ 0 h 1187424"/>
              <a:gd name="connsiteX5" fmla="*/ 2961059 w 2961059"/>
              <a:gd name="connsiteY5" fmla="*/ 0 h 1187424"/>
              <a:gd name="connsiteX6" fmla="*/ 2961059 w 2961059"/>
              <a:gd name="connsiteY6" fmla="*/ 605586 h 1187424"/>
              <a:gd name="connsiteX7" fmla="*/ 2961059 w 2961059"/>
              <a:gd name="connsiteY7" fmla="*/ 1187424 h 1187424"/>
              <a:gd name="connsiteX8" fmla="*/ 2339237 w 2961059"/>
              <a:gd name="connsiteY8" fmla="*/ 1187424 h 1187424"/>
              <a:gd name="connsiteX9" fmla="*/ 1687804 w 2961059"/>
              <a:gd name="connsiteY9" fmla="*/ 1187424 h 1187424"/>
              <a:gd name="connsiteX10" fmla="*/ 1095592 w 2961059"/>
              <a:gd name="connsiteY10" fmla="*/ 1187424 h 1187424"/>
              <a:gd name="connsiteX11" fmla="*/ 532991 w 2961059"/>
              <a:gd name="connsiteY11" fmla="*/ 1187424 h 1187424"/>
              <a:gd name="connsiteX12" fmla="*/ 0 w 2961059"/>
              <a:gd name="connsiteY12" fmla="*/ 1187424 h 1187424"/>
              <a:gd name="connsiteX13" fmla="*/ 0 w 2961059"/>
              <a:gd name="connsiteY13" fmla="*/ 593712 h 1187424"/>
              <a:gd name="connsiteX14" fmla="*/ 0 w 2961059"/>
              <a:gd name="connsiteY14" fmla="*/ 0 h 118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1059" h="1187424" extrusionOk="0">
                <a:moveTo>
                  <a:pt x="0" y="0"/>
                </a:moveTo>
                <a:cubicBezTo>
                  <a:pt x="229980" y="-30076"/>
                  <a:pt x="512289" y="19724"/>
                  <a:pt x="651433" y="0"/>
                </a:cubicBezTo>
                <a:cubicBezTo>
                  <a:pt x="790577" y="-19724"/>
                  <a:pt x="1063636" y="-22425"/>
                  <a:pt x="1214034" y="0"/>
                </a:cubicBezTo>
                <a:cubicBezTo>
                  <a:pt x="1364432" y="22425"/>
                  <a:pt x="1547893" y="-14894"/>
                  <a:pt x="1717414" y="0"/>
                </a:cubicBezTo>
                <a:cubicBezTo>
                  <a:pt x="1886935" y="14894"/>
                  <a:pt x="2098765" y="-25888"/>
                  <a:pt x="2280015" y="0"/>
                </a:cubicBezTo>
                <a:cubicBezTo>
                  <a:pt x="2461265" y="25888"/>
                  <a:pt x="2748125" y="24694"/>
                  <a:pt x="2961059" y="0"/>
                </a:cubicBezTo>
                <a:cubicBezTo>
                  <a:pt x="2977516" y="232413"/>
                  <a:pt x="2984427" y="399284"/>
                  <a:pt x="2961059" y="605586"/>
                </a:cubicBezTo>
                <a:cubicBezTo>
                  <a:pt x="2937691" y="811888"/>
                  <a:pt x="2984236" y="1064039"/>
                  <a:pt x="2961059" y="1187424"/>
                </a:cubicBezTo>
                <a:cubicBezTo>
                  <a:pt x="2686419" y="1208453"/>
                  <a:pt x="2463828" y="1192317"/>
                  <a:pt x="2339237" y="1187424"/>
                </a:cubicBezTo>
                <a:cubicBezTo>
                  <a:pt x="2214646" y="1182531"/>
                  <a:pt x="1925870" y="1176035"/>
                  <a:pt x="1687804" y="1187424"/>
                </a:cubicBezTo>
                <a:cubicBezTo>
                  <a:pt x="1449738" y="1198813"/>
                  <a:pt x="1355985" y="1192360"/>
                  <a:pt x="1095592" y="1187424"/>
                </a:cubicBezTo>
                <a:cubicBezTo>
                  <a:pt x="835199" y="1182488"/>
                  <a:pt x="691533" y="1213647"/>
                  <a:pt x="532991" y="1187424"/>
                </a:cubicBezTo>
                <a:cubicBezTo>
                  <a:pt x="374449" y="1161201"/>
                  <a:pt x="200396" y="1177504"/>
                  <a:pt x="0" y="1187424"/>
                </a:cubicBezTo>
                <a:cubicBezTo>
                  <a:pt x="8397" y="932026"/>
                  <a:pt x="22287" y="802081"/>
                  <a:pt x="0" y="593712"/>
                </a:cubicBezTo>
                <a:cubicBezTo>
                  <a:pt x="-22287" y="385343"/>
                  <a:pt x="25305" y="14160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Text and image to steer future customers to “In need of our solutions” 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7327D161-729F-456A-868A-7348B8FB6C9F}"/>
              </a:ext>
            </a:extLst>
          </p:cNvPr>
          <p:cNvSpPr/>
          <p:nvPr/>
        </p:nvSpPr>
        <p:spPr>
          <a:xfrm>
            <a:off x="4615470" y="4422710"/>
            <a:ext cx="2961059" cy="1187424"/>
          </a:xfrm>
          <a:custGeom>
            <a:avLst/>
            <a:gdLst>
              <a:gd name="connsiteX0" fmla="*/ 0 w 2961059"/>
              <a:gd name="connsiteY0" fmla="*/ 0 h 1187424"/>
              <a:gd name="connsiteX1" fmla="*/ 651433 w 2961059"/>
              <a:gd name="connsiteY1" fmla="*/ 0 h 1187424"/>
              <a:gd name="connsiteX2" fmla="*/ 1214034 w 2961059"/>
              <a:gd name="connsiteY2" fmla="*/ 0 h 1187424"/>
              <a:gd name="connsiteX3" fmla="*/ 1717414 w 2961059"/>
              <a:gd name="connsiteY3" fmla="*/ 0 h 1187424"/>
              <a:gd name="connsiteX4" fmla="*/ 2280015 w 2961059"/>
              <a:gd name="connsiteY4" fmla="*/ 0 h 1187424"/>
              <a:gd name="connsiteX5" fmla="*/ 2961059 w 2961059"/>
              <a:gd name="connsiteY5" fmla="*/ 0 h 1187424"/>
              <a:gd name="connsiteX6" fmla="*/ 2961059 w 2961059"/>
              <a:gd name="connsiteY6" fmla="*/ 605586 h 1187424"/>
              <a:gd name="connsiteX7" fmla="*/ 2961059 w 2961059"/>
              <a:gd name="connsiteY7" fmla="*/ 1187424 h 1187424"/>
              <a:gd name="connsiteX8" fmla="*/ 2339237 w 2961059"/>
              <a:gd name="connsiteY8" fmla="*/ 1187424 h 1187424"/>
              <a:gd name="connsiteX9" fmla="*/ 1687804 w 2961059"/>
              <a:gd name="connsiteY9" fmla="*/ 1187424 h 1187424"/>
              <a:gd name="connsiteX10" fmla="*/ 1095592 w 2961059"/>
              <a:gd name="connsiteY10" fmla="*/ 1187424 h 1187424"/>
              <a:gd name="connsiteX11" fmla="*/ 532991 w 2961059"/>
              <a:gd name="connsiteY11" fmla="*/ 1187424 h 1187424"/>
              <a:gd name="connsiteX12" fmla="*/ 0 w 2961059"/>
              <a:gd name="connsiteY12" fmla="*/ 1187424 h 1187424"/>
              <a:gd name="connsiteX13" fmla="*/ 0 w 2961059"/>
              <a:gd name="connsiteY13" fmla="*/ 593712 h 1187424"/>
              <a:gd name="connsiteX14" fmla="*/ 0 w 2961059"/>
              <a:gd name="connsiteY14" fmla="*/ 0 h 118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1059" h="1187424" extrusionOk="0">
                <a:moveTo>
                  <a:pt x="0" y="0"/>
                </a:moveTo>
                <a:cubicBezTo>
                  <a:pt x="229980" y="-30076"/>
                  <a:pt x="512289" y="19724"/>
                  <a:pt x="651433" y="0"/>
                </a:cubicBezTo>
                <a:cubicBezTo>
                  <a:pt x="790577" y="-19724"/>
                  <a:pt x="1063636" y="-22425"/>
                  <a:pt x="1214034" y="0"/>
                </a:cubicBezTo>
                <a:cubicBezTo>
                  <a:pt x="1364432" y="22425"/>
                  <a:pt x="1547893" y="-14894"/>
                  <a:pt x="1717414" y="0"/>
                </a:cubicBezTo>
                <a:cubicBezTo>
                  <a:pt x="1886935" y="14894"/>
                  <a:pt x="2098765" y="-25888"/>
                  <a:pt x="2280015" y="0"/>
                </a:cubicBezTo>
                <a:cubicBezTo>
                  <a:pt x="2461265" y="25888"/>
                  <a:pt x="2748125" y="24694"/>
                  <a:pt x="2961059" y="0"/>
                </a:cubicBezTo>
                <a:cubicBezTo>
                  <a:pt x="2977516" y="232413"/>
                  <a:pt x="2984427" y="399284"/>
                  <a:pt x="2961059" y="605586"/>
                </a:cubicBezTo>
                <a:cubicBezTo>
                  <a:pt x="2937691" y="811888"/>
                  <a:pt x="2984236" y="1064039"/>
                  <a:pt x="2961059" y="1187424"/>
                </a:cubicBezTo>
                <a:cubicBezTo>
                  <a:pt x="2686419" y="1208453"/>
                  <a:pt x="2463828" y="1192317"/>
                  <a:pt x="2339237" y="1187424"/>
                </a:cubicBezTo>
                <a:cubicBezTo>
                  <a:pt x="2214646" y="1182531"/>
                  <a:pt x="1925870" y="1176035"/>
                  <a:pt x="1687804" y="1187424"/>
                </a:cubicBezTo>
                <a:cubicBezTo>
                  <a:pt x="1449738" y="1198813"/>
                  <a:pt x="1355985" y="1192360"/>
                  <a:pt x="1095592" y="1187424"/>
                </a:cubicBezTo>
                <a:cubicBezTo>
                  <a:pt x="835199" y="1182488"/>
                  <a:pt x="691533" y="1213647"/>
                  <a:pt x="532991" y="1187424"/>
                </a:cubicBezTo>
                <a:cubicBezTo>
                  <a:pt x="374449" y="1161201"/>
                  <a:pt x="200396" y="1177504"/>
                  <a:pt x="0" y="1187424"/>
                </a:cubicBezTo>
                <a:cubicBezTo>
                  <a:pt x="8397" y="932026"/>
                  <a:pt x="22287" y="802081"/>
                  <a:pt x="0" y="593712"/>
                </a:cubicBezTo>
                <a:cubicBezTo>
                  <a:pt x="-22287" y="385343"/>
                  <a:pt x="25305" y="14160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Text and image to steer future partners to “About” 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1207BC6C-1CDC-40E6-A92D-1B93C42D1091}"/>
              </a:ext>
            </a:extLst>
          </p:cNvPr>
          <p:cNvSpPr/>
          <p:nvPr/>
        </p:nvSpPr>
        <p:spPr>
          <a:xfrm>
            <a:off x="8910662" y="4422709"/>
            <a:ext cx="2961059" cy="1187424"/>
          </a:xfrm>
          <a:custGeom>
            <a:avLst/>
            <a:gdLst>
              <a:gd name="connsiteX0" fmla="*/ 0 w 2961059"/>
              <a:gd name="connsiteY0" fmla="*/ 0 h 1187424"/>
              <a:gd name="connsiteX1" fmla="*/ 651433 w 2961059"/>
              <a:gd name="connsiteY1" fmla="*/ 0 h 1187424"/>
              <a:gd name="connsiteX2" fmla="*/ 1214034 w 2961059"/>
              <a:gd name="connsiteY2" fmla="*/ 0 h 1187424"/>
              <a:gd name="connsiteX3" fmla="*/ 1717414 w 2961059"/>
              <a:gd name="connsiteY3" fmla="*/ 0 h 1187424"/>
              <a:gd name="connsiteX4" fmla="*/ 2280015 w 2961059"/>
              <a:gd name="connsiteY4" fmla="*/ 0 h 1187424"/>
              <a:gd name="connsiteX5" fmla="*/ 2961059 w 2961059"/>
              <a:gd name="connsiteY5" fmla="*/ 0 h 1187424"/>
              <a:gd name="connsiteX6" fmla="*/ 2961059 w 2961059"/>
              <a:gd name="connsiteY6" fmla="*/ 605586 h 1187424"/>
              <a:gd name="connsiteX7" fmla="*/ 2961059 w 2961059"/>
              <a:gd name="connsiteY7" fmla="*/ 1187424 h 1187424"/>
              <a:gd name="connsiteX8" fmla="*/ 2339237 w 2961059"/>
              <a:gd name="connsiteY8" fmla="*/ 1187424 h 1187424"/>
              <a:gd name="connsiteX9" fmla="*/ 1687804 w 2961059"/>
              <a:gd name="connsiteY9" fmla="*/ 1187424 h 1187424"/>
              <a:gd name="connsiteX10" fmla="*/ 1095592 w 2961059"/>
              <a:gd name="connsiteY10" fmla="*/ 1187424 h 1187424"/>
              <a:gd name="connsiteX11" fmla="*/ 532991 w 2961059"/>
              <a:gd name="connsiteY11" fmla="*/ 1187424 h 1187424"/>
              <a:gd name="connsiteX12" fmla="*/ 0 w 2961059"/>
              <a:gd name="connsiteY12" fmla="*/ 1187424 h 1187424"/>
              <a:gd name="connsiteX13" fmla="*/ 0 w 2961059"/>
              <a:gd name="connsiteY13" fmla="*/ 593712 h 1187424"/>
              <a:gd name="connsiteX14" fmla="*/ 0 w 2961059"/>
              <a:gd name="connsiteY14" fmla="*/ 0 h 118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61059" h="1187424" extrusionOk="0">
                <a:moveTo>
                  <a:pt x="0" y="0"/>
                </a:moveTo>
                <a:cubicBezTo>
                  <a:pt x="229980" y="-30076"/>
                  <a:pt x="512289" y="19724"/>
                  <a:pt x="651433" y="0"/>
                </a:cubicBezTo>
                <a:cubicBezTo>
                  <a:pt x="790577" y="-19724"/>
                  <a:pt x="1063636" y="-22425"/>
                  <a:pt x="1214034" y="0"/>
                </a:cubicBezTo>
                <a:cubicBezTo>
                  <a:pt x="1364432" y="22425"/>
                  <a:pt x="1547893" y="-14894"/>
                  <a:pt x="1717414" y="0"/>
                </a:cubicBezTo>
                <a:cubicBezTo>
                  <a:pt x="1886935" y="14894"/>
                  <a:pt x="2098765" y="-25888"/>
                  <a:pt x="2280015" y="0"/>
                </a:cubicBezTo>
                <a:cubicBezTo>
                  <a:pt x="2461265" y="25888"/>
                  <a:pt x="2748125" y="24694"/>
                  <a:pt x="2961059" y="0"/>
                </a:cubicBezTo>
                <a:cubicBezTo>
                  <a:pt x="2977516" y="232413"/>
                  <a:pt x="2984427" y="399284"/>
                  <a:pt x="2961059" y="605586"/>
                </a:cubicBezTo>
                <a:cubicBezTo>
                  <a:pt x="2937691" y="811888"/>
                  <a:pt x="2984236" y="1064039"/>
                  <a:pt x="2961059" y="1187424"/>
                </a:cubicBezTo>
                <a:cubicBezTo>
                  <a:pt x="2686419" y="1208453"/>
                  <a:pt x="2463828" y="1192317"/>
                  <a:pt x="2339237" y="1187424"/>
                </a:cubicBezTo>
                <a:cubicBezTo>
                  <a:pt x="2214646" y="1182531"/>
                  <a:pt x="1925870" y="1176035"/>
                  <a:pt x="1687804" y="1187424"/>
                </a:cubicBezTo>
                <a:cubicBezTo>
                  <a:pt x="1449738" y="1198813"/>
                  <a:pt x="1355985" y="1192360"/>
                  <a:pt x="1095592" y="1187424"/>
                </a:cubicBezTo>
                <a:cubicBezTo>
                  <a:pt x="835199" y="1182488"/>
                  <a:pt x="691533" y="1213647"/>
                  <a:pt x="532991" y="1187424"/>
                </a:cubicBezTo>
                <a:cubicBezTo>
                  <a:pt x="374449" y="1161201"/>
                  <a:pt x="200396" y="1177504"/>
                  <a:pt x="0" y="1187424"/>
                </a:cubicBezTo>
                <a:cubicBezTo>
                  <a:pt x="8397" y="932026"/>
                  <a:pt x="22287" y="802081"/>
                  <a:pt x="0" y="593712"/>
                </a:cubicBezTo>
                <a:cubicBezTo>
                  <a:pt x="-22287" y="385343"/>
                  <a:pt x="25305" y="141606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Text and image to steer current customers to “Support” 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4F46B309-C8B1-4CF7-BC61-E32349ED0E51}"/>
              </a:ext>
            </a:extLst>
          </p:cNvPr>
          <p:cNvSpPr/>
          <p:nvPr/>
        </p:nvSpPr>
        <p:spPr>
          <a:xfrm>
            <a:off x="610381" y="1883212"/>
            <a:ext cx="11298591" cy="1545787"/>
          </a:xfrm>
          <a:custGeom>
            <a:avLst/>
            <a:gdLst>
              <a:gd name="connsiteX0" fmla="*/ 0 w 11298591"/>
              <a:gd name="connsiteY0" fmla="*/ 0 h 1545787"/>
              <a:gd name="connsiteX1" fmla="*/ 890595 w 11298591"/>
              <a:gd name="connsiteY1" fmla="*/ 0 h 1545787"/>
              <a:gd name="connsiteX2" fmla="*/ 1442232 w 11298591"/>
              <a:gd name="connsiteY2" fmla="*/ 0 h 1545787"/>
              <a:gd name="connsiteX3" fmla="*/ 1767897 w 11298591"/>
              <a:gd name="connsiteY3" fmla="*/ 0 h 1545787"/>
              <a:gd name="connsiteX4" fmla="*/ 2319534 w 11298591"/>
              <a:gd name="connsiteY4" fmla="*/ 0 h 1545787"/>
              <a:gd name="connsiteX5" fmla="*/ 2984157 w 11298591"/>
              <a:gd name="connsiteY5" fmla="*/ 0 h 1545787"/>
              <a:gd name="connsiteX6" fmla="*/ 3761766 w 11298591"/>
              <a:gd name="connsiteY6" fmla="*/ 0 h 1545787"/>
              <a:gd name="connsiteX7" fmla="*/ 4539375 w 11298591"/>
              <a:gd name="connsiteY7" fmla="*/ 0 h 1545787"/>
              <a:gd name="connsiteX8" fmla="*/ 5091012 w 11298591"/>
              <a:gd name="connsiteY8" fmla="*/ 0 h 1545787"/>
              <a:gd name="connsiteX9" fmla="*/ 5416677 w 11298591"/>
              <a:gd name="connsiteY9" fmla="*/ 0 h 1545787"/>
              <a:gd name="connsiteX10" fmla="*/ 6307272 w 11298591"/>
              <a:gd name="connsiteY10" fmla="*/ 0 h 1545787"/>
              <a:gd name="connsiteX11" fmla="*/ 7197867 w 11298591"/>
              <a:gd name="connsiteY11" fmla="*/ 0 h 1545787"/>
              <a:gd name="connsiteX12" fmla="*/ 7975476 w 11298591"/>
              <a:gd name="connsiteY12" fmla="*/ 0 h 1545787"/>
              <a:gd name="connsiteX13" fmla="*/ 8640099 w 11298591"/>
              <a:gd name="connsiteY13" fmla="*/ 0 h 1545787"/>
              <a:gd name="connsiteX14" fmla="*/ 9530694 w 11298591"/>
              <a:gd name="connsiteY14" fmla="*/ 0 h 1545787"/>
              <a:gd name="connsiteX15" fmla="*/ 10421289 w 11298591"/>
              <a:gd name="connsiteY15" fmla="*/ 0 h 1545787"/>
              <a:gd name="connsiteX16" fmla="*/ 11298591 w 11298591"/>
              <a:gd name="connsiteY16" fmla="*/ 0 h 1545787"/>
              <a:gd name="connsiteX17" fmla="*/ 11298591 w 11298591"/>
              <a:gd name="connsiteY17" fmla="*/ 546178 h 1545787"/>
              <a:gd name="connsiteX18" fmla="*/ 11298591 w 11298591"/>
              <a:gd name="connsiteY18" fmla="*/ 1061440 h 1545787"/>
              <a:gd name="connsiteX19" fmla="*/ 11298591 w 11298591"/>
              <a:gd name="connsiteY19" fmla="*/ 1545787 h 1545787"/>
              <a:gd name="connsiteX20" fmla="*/ 10407996 w 11298591"/>
              <a:gd name="connsiteY20" fmla="*/ 1545787 h 1545787"/>
              <a:gd name="connsiteX21" fmla="*/ 9969345 w 11298591"/>
              <a:gd name="connsiteY21" fmla="*/ 1545787 h 1545787"/>
              <a:gd name="connsiteX22" fmla="*/ 9078750 w 11298591"/>
              <a:gd name="connsiteY22" fmla="*/ 1545787 h 1545787"/>
              <a:gd name="connsiteX23" fmla="*/ 8188155 w 11298591"/>
              <a:gd name="connsiteY23" fmla="*/ 1545787 h 1545787"/>
              <a:gd name="connsiteX24" fmla="*/ 7862490 w 11298591"/>
              <a:gd name="connsiteY24" fmla="*/ 1545787 h 1545787"/>
              <a:gd name="connsiteX25" fmla="*/ 7536825 w 11298591"/>
              <a:gd name="connsiteY25" fmla="*/ 1545787 h 1545787"/>
              <a:gd name="connsiteX26" fmla="*/ 7211160 w 11298591"/>
              <a:gd name="connsiteY26" fmla="*/ 1545787 h 1545787"/>
              <a:gd name="connsiteX27" fmla="*/ 6546537 w 11298591"/>
              <a:gd name="connsiteY27" fmla="*/ 1545787 h 1545787"/>
              <a:gd name="connsiteX28" fmla="*/ 6107885 w 11298591"/>
              <a:gd name="connsiteY28" fmla="*/ 1545787 h 1545787"/>
              <a:gd name="connsiteX29" fmla="*/ 5217291 w 11298591"/>
              <a:gd name="connsiteY29" fmla="*/ 1545787 h 1545787"/>
              <a:gd name="connsiteX30" fmla="*/ 4326696 w 11298591"/>
              <a:gd name="connsiteY30" fmla="*/ 1545787 h 1545787"/>
              <a:gd name="connsiteX31" fmla="*/ 3888045 w 11298591"/>
              <a:gd name="connsiteY31" fmla="*/ 1545787 h 1545787"/>
              <a:gd name="connsiteX32" fmla="*/ 3223422 w 11298591"/>
              <a:gd name="connsiteY32" fmla="*/ 1545787 h 1545787"/>
              <a:gd name="connsiteX33" fmla="*/ 2897756 w 11298591"/>
              <a:gd name="connsiteY33" fmla="*/ 1545787 h 1545787"/>
              <a:gd name="connsiteX34" fmla="*/ 2346119 w 11298591"/>
              <a:gd name="connsiteY34" fmla="*/ 1545787 h 1545787"/>
              <a:gd name="connsiteX35" fmla="*/ 1907468 w 11298591"/>
              <a:gd name="connsiteY35" fmla="*/ 1545787 h 1545787"/>
              <a:gd name="connsiteX36" fmla="*/ 1129859 w 11298591"/>
              <a:gd name="connsiteY36" fmla="*/ 1545787 h 1545787"/>
              <a:gd name="connsiteX37" fmla="*/ 578222 w 11298591"/>
              <a:gd name="connsiteY37" fmla="*/ 1545787 h 1545787"/>
              <a:gd name="connsiteX38" fmla="*/ 0 w 11298591"/>
              <a:gd name="connsiteY38" fmla="*/ 1545787 h 1545787"/>
              <a:gd name="connsiteX39" fmla="*/ 0 w 11298591"/>
              <a:gd name="connsiteY39" fmla="*/ 1045983 h 1545787"/>
              <a:gd name="connsiteX40" fmla="*/ 0 w 11298591"/>
              <a:gd name="connsiteY40" fmla="*/ 515262 h 1545787"/>
              <a:gd name="connsiteX41" fmla="*/ 0 w 11298591"/>
              <a:gd name="connsiteY41" fmla="*/ 0 h 154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298591" h="1545787" extrusionOk="0">
                <a:moveTo>
                  <a:pt x="0" y="0"/>
                </a:moveTo>
                <a:cubicBezTo>
                  <a:pt x="240374" y="-24005"/>
                  <a:pt x="704633" y="39053"/>
                  <a:pt x="890595" y="0"/>
                </a:cubicBezTo>
                <a:cubicBezTo>
                  <a:pt x="1076557" y="-39053"/>
                  <a:pt x="1323620" y="6227"/>
                  <a:pt x="1442232" y="0"/>
                </a:cubicBezTo>
                <a:cubicBezTo>
                  <a:pt x="1560844" y="-6227"/>
                  <a:pt x="1655981" y="937"/>
                  <a:pt x="1767897" y="0"/>
                </a:cubicBezTo>
                <a:cubicBezTo>
                  <a:pt x="1879813" y="-937"/>
                  <a:pt x="2175037" y="-14119"/>
                  <a:pt x="2319534" y="0"/>
                </a:cubicBezTo>
                <a:cubicBezTo>
                  <a:pt x="2464031" y="14119"/>
                  <a:pt x="2754285" y="28274"/>
                  <a:pt x="2984157" y="0"/>
                </a:cubicBezTo>
                <a:cubicBezTo>
                  <a:pt x="3214029" y="-28274"/>
                  <a:pt x="3462475" y="12017"/>
                  <a:pt x="3761766" y="0"/>
                </a:cubicBezTo>
                <a:cubicBezTo>
                  <a:pt x="4061057" y="-12017"/>
                  <a:pt x="4230217" y="17460"/>
                  <a:pt x="4539375" y="0"/>
                </a:cubicBezTo>
                <a:cubicBezTo>
                  <a:pt x="4848533" y="-17460"/>
                  <a:pt x="4928057" y="-21864"/>
                  <a:pt x="5091012" y="0"/>
                </a:cubicBezTo>
                <a:cubicBezTo>
                  <a:pt x="5253967" y="21864"/>
                  <a:pt x="5271222" y="7170"/>
                  <a:pt x="5416677" y="0"/>
                </a:cubicBezTo>
                <a:cubicBezTo>
                  <a:pt x="5562132" y="-7170"/>
                  <a:pt x="5862311" y="44266"/>
                  <a:pt x="6307272" y="0"/>
                </a:cubicBezTo>
                <a:cubicBezTo>
                  <a:pt x="6752233" y="-44266"/>
                  <a:pt x="6827973" y="-38810"/>
                  <a:pt x="7197867" y="0"/>
                </a:cubicBezTo>
                <a:cubicBezTo>
                  <a:pt x="7567761" y="38810"/>
                  <a:pt x="7603415" y="-30998"/>
                  <a:pt x="7975476" y="0"/>
                </a:cubicBezTo>
                <a:cubicBezTo>
                  <a:pt x="8347537" y="30998"/>
                  <a:pt x="8442558" y="5125"/>
                  <a:pt x="8640099" y="0"/>
                </a:cubicBezTo>
                <a:cubicBezTo>
                  <a:pt x="8837640" y="-5125"/>
                  <a:pt x="9128814" y="-8124"/>
                  <a:pt x="9530694" y="0"/>
                </a:cubicBezTo>
                <a:cubicBezTo>
                  <a:pt x="9932575" y="8124"/>
                  <a:pt x="10116471" y="-21498"/>
                  <a:pt x="10421289" y="0"/>
                </a:cubicBezTo>
                <a:cubicBezTo>
                  <a:pt x="10726107" y="21498"/>
                  <a:pt x="11072016" y="42201"/>
                  <a:pt x="11298591" y="0"/>
                </a:cubicBezTo>
                <a:cubicBezTo>
                  <a:pt x="11275315" y="268707"/>
                  <a:pt x="11285976" y="329220"/>
                  <a:pt x="11298591" y="546178"/>
                </a:cubicBezTo>
                <a:cubicBezTo>
                  <a:pt x="11311206" y="763136"/>
                  <a:pt x="11295840" y="882705"/>
                  <a:pt x="11298591" y="1061440"/>
                </a:cubicBezTo>
                <a:cubicBezTo>
                  <a:pt x="11301342" y="1240175"/>
                  <a:pt x="11313788" y="1318869"/>
                  <a:pt x="11298591" y="1545787"/>
                </a:cubicBezTo>
                <a:cubicBezTo>
                  <a:pt x="11051169" y="1519110"/>
                  <a:pt x="10646296" y="1590107"/>
                  <a:pt x="10407996" y="1545787"/>
                </a:cubicBezTo>
                <a:cubicBezTo>
                  <a:pt x="10169697" y="1501467"/>
                  <a:pt x="10132057" y="1544915"/>
                  <a:pt x="9969345" y="1545787"/>
                </a:cubicBezTo>
                <a:cubicBezTo>
                  <a:pt x="9806633" y="1546659"/>
                  <a:pt x="9417739" y="1559739"/>
                  <a:pt x="9078750" y="1545787"/>
                </a:cubicBezTo>
                <a:cubicBezTo>
                  <a:pt x="8739761" y="1531835"/>
                  <a:pt x="8562123" y="1503023"/>
                  <a:pt x="8188155" y="1545787"/>
                </a:cubicBezTo>
                <a:cubicBezTo>
                  <a:pt x="7814188" y="1588551"/>
                  <a:pt x="7987782" y="1549242"/>
                  <a:pt x="7862490" y="1545787"/>
                </a:cubicBezTo>
                <a:cubicBezTo>
                  <a:pt x="7737199" y="1542332"/>
                  <a:pt x="7610944" y="1532290"/>
                  <a:pt x="7536825" y="1545787"/>
                </a:cubicBezTo>
                <a:cubicBezTo>
                  <a:pt x="7462706" y="1559284"/>
                  <a:pt x="7312882" y="1546419"/>
                  <a:pt x="7211160" y="1545787"/>
                </a:cubicBezTo>
                <a:cubicBezTo>
                  <a:pt x="7109439" y="1545155"/>
                  <a:pt x="6691366" y="1526751"/>
                  <a:pt x="6546537" y="1545787"/>
                </a:cubicBezTo>
                <a:cubicBezTo>
                  <a:pt x="6401708" y="1564823"/>
                  <a:pt x="6213867" y="1551749"/>
                  <a:pt x="6107885" y="1545787"/>
                </a:cubicBezTo>
                <a:cubicBezTo>
                  <a:pt x="6001903" y="1539825"/>
                  <a:pt x="5537798" y="1503092"/>
                  <a:pt x="5217291" y="1545787"/>
                </a:cubicBezTo>
                <a:cubicBezTo>
                  <a:pt x="4896784" y="1588482"/>
                  <a:pt x="4612946" y="1557101"/>
                  <a:pt x="4326696" y="1545787"/>
                </a:cubicBezTo>
                <a:cubicBezTo>
                  <a:pt x="4040446" y="1534473"/>
                  <a:pt x="3989779" y="1525232"/>
                  <a:pt x="3888045" y="1545787"/>
                </a:cubicBezTo>
                <a:cubicBezTo>
                  <a:pt x="3786311" y="1566342"/>
                  <a:pt x="3431758" y="1564362"/>
                  <a:pt x="3223422" y="1545787"/>
                </a:cubicBezTo>
                <a:cubicBezTo>
                  <a:pt x="3015086" y="1527212"/>
                  <a:pt x="2972081" y="1545553"/>
                  <a:pt x="2897756" y="1545787"/>
                </a:cubicBezTo>
                <a:cubicBezTo>
                  <a:pt x="2823431" y="1546021"/>
                  <a:pt x="2517667" y="1563602"/>
                  <a:pt x="2346119" y="1545787"/>
                </a:cubicBezTo>
                <a:cubicBezTo>
                  <a:pt x="2174571" y="1527972"/>
                  <a:pt x="2034543" y="1529593"/>
                  <a:pt x="1907468" y="1545787"/>
                </a:cubicBezTo>
                <a:cubicBezTo>
                  <a:pt x="1780393" y="1561981"/>
                  <a:pt x="1506817" y="1576911"/>
                  <a:pt x="1129859" y="1545787"/>
                </a:cubicBezTo>
                <a:cubicBezTo>
                  <a:pt x="752901" y="1514663"/>
                  <a:pt x="711855" y="1533601"/>
                  <a:pt x="578222" y="1545787"/>
                </a:cubicBezTo>
                <a:cubicBezTo>
                  <a:pt x="444589" y="1557973"/>
                  <a:pt x="191806" y="1569265"/>
                  <a:pt x="0" y="1545787"/>
                </a:cubicBezTo>
                <a:cubicBezTo>
                  <a:pt x="12790" y="1324912"/>
                  <a:pt x="-1433" y="1222306"/>
                  <a:pt x="0" y="1045983"/>
                </a:cubicBezTo>
                <a:cubicBezTo>
                  <a:pt x="1433" y="869660"/>
                  <a:pt x="-20762" y="634987"/>
                  <a:pt x="0" y="515262"/>
                </a:cubicBezTo>
                <a:cubicBezTo>
                  <a:pt x="20762" y="395537"/>
                  <a:pt x="-8464" y="256802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Image that </a:t>
            </a:r>
            <a:r>
              <a:rPr lang="en-GB" dirty="0" err="1">
                <a:solidFill>
                  <a:schemeClr val="tx1"/>
                </a:solidFill>
              </a:rPr>
              <a:t>reflext</a:t>
            </a:r>
            <a:r>
              <a:rPr lang="en-GB" dirty="0">
                <a:solidFill>
                  <a:schemeClr val="tx1"/>
                </a:solidFill>
              </a:rPr>
              <a:t> the company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DA848DDF-2DF8-417E-B8D2-28E75F2D39A6}"/>
              </a:ext>
            </a:extLst>
          </p:cNvPr>
          <p:cNvSpPr/>
          <p:nvPr/>
        </p:nvSpPr>
        <p:spPr>
          <a:xfrm>
            <a:off x="5638848" y="883875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Welcome</a:t>
            </a:r>
            <a:endParaRPr lang="en-GB" sz="1400" dirty="0"/>
          </a:p>
        </p:txBody>
      </p:sp>
      <p:sp>
        <p:nvSpPr>
          <p:cNvPr id="51" name="Ellips 50">
            <a:extLst>
              <a:ext uri="{FF2B5EF4-FFF2-40B4-BE49-F238E27FC236}">
                <a16:creationId xmlns:a16="http://schemas.microsoft.com/office/drawing/2014/main" id="{6A8D2639-90B7-4FC4-8BB5-9690ED973942}"/>
              </a:ext>
            </a:extLst>
          </p:cNvPr>
          <p:cNvSpPr/>
          <p:nvPr/>
        </p:nvSpPr>
        <p:spPr>
          <a:xfrm>
            <a:off x="5484112" y="741864"/>
            <a:ext cx="394125" cy="394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9D58CF2E-EA37-4C1A-9576-A7052AE3A6E2}"/>
              </a:ext>
            </a:extLst>
          </p:cNvPr>
          <p:cNvSpPr/>
          <p:nvPr/>
        </p:nvSpPr>
        <p:spPr>
          <a:xfrm>
            <a:off x="7442354" y="883874"/>
            <a:ext cx="4610096" cy="8050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Target group: all</a:t>
            </a:r>
          </a:p>
          <a:p>
            <a:r>
              <a:rPr lang="en-GB" sz="1200" dirty="0"/>
              <a:t>Strategy: Create interest for all target groups</a:t>
            </a:r>
          </a:p>
          <a:p>
            <a:r>
              <a:rPr lang="en-US" sz="1200" dirty="0"/>
              <a:t>Call of action: Categorize yourself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94ED860A-4845-43D4-8FAB-F6D8B5E8B0E2}"/>
              </a:ext>
            </a:extLst>
          </p:cNvPr>
          <p:cNvSpPr/>
          <p:nvPr/>
        </p:nvSpPr>
        <p:spPr>
          <a:xfrm>
            <a:off x="5878237" y="1916502"/>
            <a:ext cx="6030735" cy="257292"/>
          </a:xfrm>
          <a:custGeom>
            <a:avLst/>
            <a:gdLst>
              <a:gd name="connsiteX0" fmla="*/ 0 w 6030735"/>
              <a:gd name="connsiteY0" fmla="*/ 0 h 257292"/>
              <a:gd name="connsiteX1" fmla="*/ 790696 w 6030735"/>
              <a:gd name="connsiteY1" fmla="*/ 0 h 257292"/>
              <a:gd name="connsiteX2" fmla="*/ 1400471 w 6030735"/>
              <a:gd name="connsiteY2" fmla="*/ 0 h 257292"/>
              <a:gd name="connsiteX3" fmla="*/ 1889630 w 6030735"/>
              <a:gd name="connsiteY3" fmla="*/ 0 h 257292"/>
              <a:gd name="connsiteX4" fmla="*/ 2499405 w 6030735"/>
              <a:gd name="connsiteY4" fmla="*/ 0 h 257292"/>
              <a:gd name="connsiteX5" fmla="*/ 3169486 w 6030735"/>
              <a:gd name="connsiteY5" fmla="*/ 0 h 257292"/>
              <a:gd name="connsiteX6" fmla="*/ 3899875 w 6030735"/>
              <a:gd name="connsiteY6" fmla="*/ 0 h 257292"/>
              <a:gd name="connsiteX7" fmla="*/ 4630264 w 6030735"/>
              <a:gd name="connsiteY7" fmla="*/ 0 h 257292"/>
              <a:gd name="connsiteX8" fmla="*/ 5240039 w 6030735"/>
              <a:gd name="connsiteY8" fmla="*/ 0 h 257292"/>
              <a:gd name="connsiteX9" fmla="*/ 6030735 w 6030735"/>
              <a:gd name="connsiteY9" fmla="*/ 0 h 257292"/>
              <a:gd name="connsiteX10" fmla="*/ 6030735 w 6030735"/>
              <a:gd name="connsiteY10" fmla="*/ 257292 h 257292"/>
              <a:gd name="connsiteX11" fmla="*/ 5541575 w 6030735"/>
              <a:gd name="connsiteY11" fmla="*/ 257292 h 257292"/>
              <a:gd name="connsiteX12" fmla="*/ 4811186 w 6030735"/>
              <a:gd name="connsiteY12" fmla="*/ 257292 h 257292"/>
              <a:gd name="connsiteX13" fmla="*/ 4141105 w 6030735"/>
              <a:gd name="connsiteY13" fmla="*/ 257292 h 257292"/>
              <a:gd name="connsiteX14" fmla="*/ 3350408 w 6030735"/>
              <a:gd name="connsiteY14" fmla="*/ 257292 h 257292"/>
              <a:gd name="connsiteX15" fmla="*/ 2680327 w 6030735"/>
              <a:gd name="connsiteY15" fmla="*/ 257292 h 257292"/>
              <a:gd name="connsiteX16" fmla="*/ 2130860 w 6030735"/>
              <a:gd name="connsiteY16" fmla="*/ 257292 h 257292"/>
              <a:gd name="connsiteX17" fmla="*/ 1581393 w 6030735"/>
              <a:gd name="connsiteY17" fmla="*/ 257292 h 257292"/>
              <a:gd name="connsiteX18" fmla="*/ 790696 w 6030735"/>
              <a:gd name="connsiteY18" fmla="*/ 257292 h 257292"/>
              <a:gd name="connsiteX19" fmla="*/ 0 w 6030735"/>
              <a:gd name="connsiteY19" fmla="*/ 257292 h 257292"/>
              <a:gd name="connsiteX20" fmla="*/ 0 w 6030735"/>
              <a:gd name="connsiteY20" fmla="*/ 0 h 25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030735" h="257292" extrusionOk="0">
                <a:moveTo>
                  <a:pt x="0" y="0"/>
                </a:moveTo>
                <a:cubicBezTo>
                  <a:pt x="205143" y="20196"/>
                  <a:pt x="609974" y="3741"/>
                  <a:pt x="790696" y="0"/>
                </a:cubicBezTo>
                <a:cubicBezTo>
                  <a:pt x="971418" y="-3741"/>
                  <a:pt x="1202490" y="-22818"/>
                  <a:pt x="1400471" y="0"/>
                </a:cubicBezTo>
                <a:cubicBezTo>
                  <a:pt x="1598452" y="22818"/>
                  <a:pt x="1730345" y="-18833"/>
                  <a:pt x="1889630" y="0"/>
                </a:cubicBezTo>
                <a:cubicBezTo>
                  <a:pt x="2048915" y="18833"/>
                  <a:pt x="2274665" y="-27853"/>
                  <a:pt x="2499405" y="0"/>
                </a:cubicBezTo>
                <a:cubicBezTo>
                  <a:pt x="2724145" y="27853"/>
                  <a:pt x="2987340" y="10283"/>
                  <a:pt x="3169486" y="0"/>
                </a:cubicBezTo>
                <a:cubicBezTo>
                  <a:pt x="3351632" y="-10283"/>
                  <a:pt x="3624748" y="-24763"/>
                  <a:pt x="3899875" y="0"/>
                </a:cubicBezTo>
                <a:cubicBezTo>
                  <a:pt x="4175002" y="24763"/>
                  <a:pt x="4342451" y="25982"/>
                  <a:pt x="4630264" y="0"/>
                </a:cubicBezTo>
                <a:cubicBezTo>
                  <a:pt x="4918077" y="-25982"/>
                  <a:pt x="5055677" y="-24496"/>
                  <a:pt x="5240039" y="0"/>
                </a:cubicBezTo>
                <a:cubicBezTo>
                  <a:pt x="5424402" y="24496"/>
                  <a:pt x="5741301" y="16982"/>
                  <a:pt x="6030735" y="0"/>
                </a:cubicBezTo>
                <a:cubicBezTo>
                  <a:pt x="6027712" y="109928"/>
                  <a:pt x="6037607" y="145559"/>
                  <a:pt x="6030735" y="257292"/>
                </a:cubicBezTo>
                <a:cubicBezTo>
                  <a:pt x="5921941" y="265226"/>
                  <a:pt x="5751052" y="242445"/>
                  <a:pt x="5541575" y="257292"/>
                </a:cubicBezTo>
                <a:cubicBezTo>
                  <a:pt x="5332098" y="272139"/>
                  <a:pt x="5041629" y="268268"/>
                  <a:pt x="4811186" y="257292"/>
                </a:cubicBezTo>
                <a:cubicBezTo>
                  <a:pt x="4580743" y="246316"/>
                  <a:pt x="4475200" y="286465"/>
                  <a:pt x="4141105" y="257292"/>
                </a:cubicBezTo>
                <a:cubicBezTo>
                  <a:pt x="3807010" y="228119"/>
                  <a:pt x="3704626" y="247104"/>
                  <a:pt x="3350408" y="257292"/>
                </a:cubicBezTo>
                <a:cubicBezTo>
                  <a:pt x="2996190" y="267480"/>
                  <a:pt x="3013120" y="270052"/>
                  <a:pt x="2680327" y="257292"/>
                </a:cubicBezTo>
                <a:cubicBezTo>
                  <a:pt x="2347534" y="244532"/>
                  <a:pt x="2308641" y="265170"/>
                  <a:pt x="2130860" y="257292"/>
                </a:cubicBezTo>
                <a:cubicBezTo>
                  <a:pt x="1953079" y="249414"/>
                  <a:pt x="1738301" y="231095"/>
                  <a:pt x="1581393" y="257292"/>
                </a:cubicBezTo>
                <a:cubicBezTo>
                  <a:pt x="1424485" y="283489"/>
                  <a:pt x="1127986" y="254445"/>
                  <a:pt x="790696" y="257292"/>
                </a:cubicBezTo>
                <a:cubicBezTo>
                  <a:pt x="453406" y="260139"/>
                  <a:pt x="249445" y="233866"/>
                  <a:pt x="0" y="257292"/>
                </a:cubicBezTo>
                <a:cubicBezTo>
                  <a:pt x="5943" y="154792"/>
                  <a:pt x="3253" y="96742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5384675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Menu</a:t>
            </a:r>
          </a:p>
        </p:txBody>
      </p:sp>
    </p:spTree>
    <p:extLst>
      <p:ext uri="{BB962C8B-B14F-4D97-AF65-F5344CB8AC3E}">
        <p14:creationId xmlns:p14="http://schemas.microsoft.com/office/powerpoint/2010/main" val="135325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>
            <a:extLst>
              <a:ext uri="{FF2B5EF4-FFF2-40B4-BE49-F238E27FC236}">
                <a16:creationId xmlns:a16="http://schemas.microsoft.com/office/drawing/2014/main" id="{FCB95DF4-2686-4D4B-A9EF-695EFA27E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977"/>
          <a:stretch/>
        </p:blipFill>
        <p:spPr>
          <a:xfrm>
            <a:off x="0" y="1231640"/>
            <a:ext cx="12192000" cy="562635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16C9C35-5032-46D6-BC75-FDDA0CC0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 the design</a:t>
            </a:r>
            <a:endParaRPr lang="sv-SE" dirty="0"/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DA848DDF-2DF8-417E-B8D2-28E75F2D39A6}"/>
              </a:ext>
            </a:extLst>
          </p:cNvPr>
          <p:cNvSpPr/>
          <p:nvPr/>
        </p:nvSpPr>
        <p:spPr>
          <a:xfrm>
            <a:off x="5638848" y="883875"/>
            <a:ext cx="1828800" cy="80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Welcome</a:t>
            </a:r>
            <a:endParaRPr lang="en-GB" sz="1400" dirty="0"/>
          </a:p>
        </p:txBody>
      </p:sp>
      <p:sp>
        <p:nvSpPr>
          <p:cNvPr id="51" name="Ellips 50">
            <a:extLst>
              <a:ext uri="{FF2B5EF4-FFF2-40B4-BE49-F238E27FC236}">
                <a16:creationId xmlns:a16="http://schemas.microsoft.com/office/drawing/2014/main" id="{6A8D2639-90B7-4FC4-8BB5-9690ED973942}"/>
              </a:ext>
            </a:extLst>
          </p:cNvPr>
          <p:cNvSpPr/>
          <p:nvPr/>
        </p:nvSpPr>
        <p:spPr>
          <a:xfrm>
            <a:off x="5484112" y="741864"/>
            <a:ext cx="394125" cy="394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9D58CF2E-EA37-4C1A-9576-A7052AE3A6E2}"/>
              </a:ext>
            </a:extLst>
          </p:cNvPr>
          <p:cNvSpPr/>
          <p:nvPr/>
        </p:nvSpPr>
        <p:spPr>
          <a:xfrm>
            <a:off x="7442354" y="883874"/>
            <a:ext cx="4610096" cy="8050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/>
              <a:t>Target group: all</a:t>
            </a:r>
          </a:p>
          <a:p>
            <a:r>
              <a:rPr lang="en-GB" sz="1200" dirty="0"/>
              <a:t>Strategy: Create interest for all target groups</a:t>
            </a:r>
          </a:p>
          <a:p>
            <a:r>
              <a:rPr lang="en-US" sz="1200" dirty="0"/>
              <a:t>Call of action: Categorize yourself</a:t>
            </a:r>
          </a:p>
        </p:txBody>
      </p:sp>
    </p:spTree>
    <p:extLst>
      <p:ext uri="{BB962C8B-B14F-4D97-AF65-F5344CB8AC3E}">
        <p14:creationId xmlns:p14="http://schemas.microsoft.com/office/powerpoint/2010/main" val="125477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46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UPAB">
      <a:dk1>
        <a:sysClr val="windowText" lastClr="000000"/>
      </a:dk1>
      <a:lt1>
        <a:srgbClr val="FFFFFF"/>
      </a:lt1>
      <a:dk2>
        <a:srgbClr val="7F7F7F"/>
      </a:dk2>
      <a:lt2>
        <a:srgbClr val="D8D9DC"/>
      </a:lt2>
      <a:accent1>
        <a:srgbClr val="9D1F60"/>
      </a:accent1>
      <a:accent2>
        <a:srgbClr val="6B9F25"/>
      </a:accent2>
      <a:accent3>
        <a:srgbClr val="4EA6DC"/>
      </a:accent3>
      <a:accent4>
        <a:srgbClr val="4775E7"/>
      </a:accent4>
      <a:accent5>
        <a:srgbClr val="FFC000"/>
      </a:accent5>
      <a:accent6>
        <a:srgbClr val="FF0000"/>
      </a:accent6>
      <a:hlink>
        <a:srgbClr val="351D8B"/>
      </a:hlink>
      <a:folHlink>
        <a:srgbClr val="351D8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 fontScale="85000" lnSpcReduction="20000"/>
      </a:bodyPr>
      <a:lstStyle>
        <a:defPPr marL="0" indent="0" algn="l">
          <a:buNone/>
          <a:defRPr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CCB6FBF3B0EA438FA09DC192EB7A88" ma:contentTypeVersion="16" ma:contentTypeDescription="Skapa ett nytt dokument." ma:contentTypeScope="" ma:versionID="9c28bda4a932c71a9e5e2944fc4f1f72">
  <xsd:schema xmlns:xsd="http://www.w3.org/2001/XMLSchema" xmlns:xs="http://www.w3.org/2001/XMLSchema" xmlns:p="http://schemas.microsoft.com/office/2006/metadata/properties" xmlns:ns2="87447158-e2ab-486d-acde-7b1384721d3d" xmlns:ns3="dc977138-11f8-42a4-a231-52d5065dffeb" targetNamespace="http://schemas.microsoft.com/office/2006/metadata/properties" ma:root="true" ma:fieldsID="8b5ba9699550b608366ff3cbd774e3b4" ns2:_="" ns3:_="">
    <xsd:import namespace="87447158-e2ab-486d-acde-7b1384721d3d"/>
    <xsd:import namespace="dc977138-11f8-42a4-a231-52d5065dff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47158-e2ab-486d-acde-7b1384721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3037010b-8317-48e1-beee-cfefe32212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77138-11f8-42a4-a231-52d5065dff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294b3e-ae27-4660-a1b9-5926719c1c94}" ma:internalName="TaxCatchAll" ma:showField="CatchAllData" ma:web="dc977138-11f8-42a4-a231-52d5065dff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977138-11f8-42a4-a231-52d5065dffeb" xsi:nil="true"/>
    <lcf76f155ced4ddcb4097134ff3c332f xmlns="87447158-e2ab-486d-acde-7b1384721d3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D929B57-EE93-491D-B47B-A1E88BA2F21C}"/>
</file>

<file path=customXml/itemProps2.xml><?xml version="1.0" encoding="utf-8"?>
<ds:datastoreItem xmlns:ds="http://schemas.openxmlformats.org/officeDocument/2006/customXml" ds:itemID="{3B79288E-BFC5-4C46-B42E-560E9D1540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704677-933C-43C9-A937-86538526F2D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335</Words>
  <Application>Microsoft Office PowerPoint</Application>
  <PresentationFormat>Bredbild</PresentationFormat>
  <Paragraphs>89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Office-tema</vt:lpstr>
      <vt:lpstr>Website structure</vt:lpstr>
      <vt:lpstr>Identify Target Groups for your website</vt:lpstr>
      <vt:lpstr>Target Group flow and call of action</vt:lpstr>
      <vt:lpstr>Minimal Website structure</vt:lpstr>
      <vt:lpstr>Make mock-ups of each page</vt:lpstr>
      <vt:lpstr>Implement the design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UNIK X</dc:title>
  <cp:lastModifiedBy>Martin Tilly</cp:lastModifiedBy>
  <cp:revision>76</cp:revision>
  <dcterms:modified xsi:type="dcterms:W3CDTF">2020-01-21T19:49:53Z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0x01010076CCB6FBF3B0EA438FA09DC192EB7A88</vt:lpwstr>
  </property>
</Properties>
</file>