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384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vsnitt" id="{A0D5379B-32DB-4194-9146-9E7AB1A068AC}">
          <p14:sldIdLst>
            <p14:sldId id="384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1F6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616515-14D5-4474-95B6-20CC69008866}" v="37" dt="2019-06-17T11:56:06.0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llanmörkt forma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79" autoAdjust="0"/>
    <p:restoredTop sz="94660"/>
  </p:normalViewPr>
  <p:slideViewPr>
    <p:cSldViewPr snapToGrid="0">
      <p:cViewPr varScale="1">
        <p:scale>
          <a:sx n="78" d="100"/>
          <a:sy n="78" d="100"/>
        </p:scale>
        <p:origin x="1037" y="5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>
        <p:scale>
          <a:sx n="1" d="2"/>
          <a:sy n="1" d="2"/>
        </p:scale>
        <p:origin x="3403" y="41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Tilly" userId="600768eb-2268-490d-9147-c04a2f612263" providerId="ADAL" clId="{05FBDE24-4D47-465F-BB2B-A6D7680E54EF}"/>
  </pc:docChgLst>
  <pc:docChgLst>
    <pc:chgData name="Martin Tilly" userId="600768eb-2268-490d-9147-c04a2f612263" providerId="ADAL" clId="{F6616515-14D5-4474-95B6-20CC69008866}"/>
    <pc:docChg chg="custSel delSld modSld modSection">
      <pc:chgData name="Martin Tilly" userId="600768eb-2268-490d-9147-c04a2f612263" providerId="ADAL" clId="{F6616515-14D5-4474-95B6-20CC69008866}" dt="2019-06-17T11:56:48.621" v="2312" actId="1036"/>
      <pc:docMkLst>
        <pc:docMk/>
      </pc:docMkLst>
      <pc:sldChg chg="del">
        <pc:chgData name="Martin Tilly" userId="600768eb-2268-490d-9147-c04a2f612263" providerId="ADAL" clId="{F6616515-14D5-4474-95B6-20CC69008866}" dt="2019-06-17T11:45:52.933" v="2200" actId="2696"/>
        <pc:sldMkLst>
          <pc:docMk/>
          <pc:sldMk cId="251102459" sldId="375"/>
        </pc:sldMkLst>
      </pc:sldChg>
      <pc:sldChg chg="del">
        <pc:chgData name="Martin Tilly" userId="600768eb-2268-490d-9147-c04a2f612263" providerId="ADAL" clId="{F6616515-14D5-4474-95B6-20CC69008866}" dt="2019-06-17T10:07:56.706" v="95" actId="2696"/>
        <pc:sldMkLst>
          <pc:docMk/>
          <pc:sldMk cId="3108729211" sldId="383"/>
        </pc:sldMkLst>
      </pc:sldChg>
      <pc:sldChg chg="addSp delSp modSp">
        <pc:chgData name="Martin Tilly" userId="600768eb-2268-490d-9147-c04a2f612263" providerId="ADAL" clId="{F6616515-14D5-4474-95B6-20CC69008866}" dt="2019-06-17T11:56:48.621" v="2312" actId="1036"/>
        <pc:sldMkLst>
          <pc:docMk/>
          <pc:sldMk cId="3135889410" sldId="384"/>
        </pc:sldMkLst>
        <pc:spChg chg="mod">
          <ac:chgData name="Martin Tilly" userId="600768eb-2268-490d-9147-c04a2f612263" providerId="ADAL" clId="{F6616515-14D5-4474-95B6-20CC69008866}" dt="2019-06-17T11:50:14.660" v="2276" actId="790"/>
          <ac:spMkLst>
            <pc:docMk/>
            <pc:sldMk cId="3135889410" sldId="384"/>
            <ac:spMk id="2" creationId="{616C9C35-5032-46D6-BC75-FDDA0CC0F803}"/>
          </ac:spMkLst>
        </pc:spChg>
        <pc:spChg chg="mod">
          <ac:chgData name="Martin Tilly" userId="600768eb-2268-490d-9147-c04a2f612263" providerId="ADAL" clId="{F6616515-14D5-4474-95B6-20CC69008866}" dt="2019-06-17T11:46:17.785" v="2207" actId="20577"/>
          <ac:spMkLst>
            <pc:docMk/>
            <pc:sldMk cId="3135889410" sldId="384"/>
            <ac:spMk id="3" creationId="{70C4424F-F7B5-4656-94B7-284F4A0ABE0D}"/>
          </ac:spMkLst>
        </pc:spChg>
        <pc:spChg chg="del">
          <ac:chgData name="Martin Tilly" userId="600768eb-2268-490d-9147-c04a2f612263" providerId="ADAL" clId="{F6616515-14D5-4474-95B6-20CC69008866}" dt="2019-06-17T10:08:03.933" v="96" actId="478"/>
          <ac:spMkLst>
            <pc:docMk/>
            <pc:sldMk cId="3135889410" sldId="384"/>
            <ac:spMk id="4" creationId="{2A0F8884-78DD-4AB0-BBDA-AF615F12218F}"/>
          </ac:spMkLst>
        </pc:spChg>
        <pc:spChg chg="add del">
          <ac:chgData name="Martin Tilly" userId="600768eb-2268-490d-9147-c04a2f612263" providerId="ADAL" clId="{F6616515-14D5-4474-95B6-20CC69008866}" dt="2019-06-17T10:07:53.623" v="94" actId="478"/>
          <ac:spMkLst>
            <pc:docMk/>
            <pc:sldMk cId="3135889410" sldId="384"/>
            <ac:spMk id="5" creationId="{40EC2223-4C36-4268-8186-0CF703C3E2FE}"/>
          </ac:spMkLst>
        </pc:spChg>
        <pc:spChg chg="add mod">
          <ac:chgData name="Martin Tilly" userId="600768eb-2268-490d-9147-c04a2f612263" providerId="ADAL" clId="{F6616515-14D5-4474-95B6-20CC69008866}" dt="2019-06-17T11:50:01.973" v="2275" actId="14100"/>
          <ac:spMkLst>
            <pc:docMk/>
            <pc:sldMk cId="3135889410" sldId="384"/>
            <ac:spMk id="6" creationId="{AEECE372-0C9E-46DA-9818-2C4F64D7854E}"/>
          </ac:spMkLst>
        </pc:spChg>
        <pc:spChg chg="add del mod">
          <ac:chgData name="Martin Tilly" userId="600768eb-2268-490d-9147-c04a2f612263" providerId="ADAL" clId="{F6616515-14D5-4474-95B6-20CC69008866}" dt="2019-06-17T10:08:07.132" v="97" actId="478"/>
          <ac:spMkLst>
            <pc:docMk/>
            <pc:sldMk cId="3135889410" sldId="384"/>
            <ac:spMk id="8" creationId="{B631C1BD-E780-4B1E-ABF6-3EB12C51AA0F}"/>
          </ac:spMkLst>
        </pc:spChg>
        <pc:spChg chg="add mod">
          <ac:chgData name="Martin Tilly" userId="600768eb-2268-490d-9147-c04a2f612263" providerId="ADAL" clId="{F6616515-14D5-4474-95B6-20CC69008866}" dt="2019-06-17T11:56:48.621" v="2312" actId="1036"/>
          <ac:spMkLst>
            <pc:docMk/>
            <pc:sldMk cId="3135889410" sldId="384"/>
            <ac:spMk id="9" creationId="{7BC6823F-3BC8-4F6C-90B4-3D9D7380BCD2}"/>
          </ac:spMkLst>
        </pc:spChg>
        <pc:spChg chg="add del mod">
          <ac:chgData name="Martin Tilly" userId="600768eb-2268-490d-9147-c04a2f612263" providerId="ADAL" clId="{F6616515-14D5-4474-95B6-20CC69008866}" dt="2019-06-17T11:06:10.994" v="641" actId="478"/>
          <ac:spMkLst>
            <pc:docMk/>
            <pc:sldMk cId="3135889410" sldId="384"/>
            <ac:spMk id="10" creationId="{3CEC0784-18B8-40B8-A3A7-B70B26884655}"/>
          </ac:spMkLst>
        </pc:spChg>
        <pc:spChg chg="add mod">
          <ac:chgData name="Martin Tilly" userId="600768eb-2268-490d-9147-c04a2f612263" providerId="ADAL" clId="{F6616515-14D5-4474-95B6-20CC69008866}" dt="2019-06-17T11:56:48.621" v="2312" actId="1036"/>
          <ac:spMkLst>
            <pc:docMk/>
            <pc:sldMk cId="3135889410" sldId="384"/>
            <ac:spMk id="12" creationId="{F504B1ED-21E8-4BD5-A25C-984942A00268}"/>
          </ac:spMkLst>
        </pc:spChg>
        <pc:spChg chg="add mod">
          <ac:chgData name="Martin Tilly" userId="600768eb-2268-490d-9147-c04a2f612263" providerId="ADAL" clId="{F6616515-14D5-4474-95B6-20CC69008866}" dt="2019-06-17T11:56:48.621" v="2312" actId="1036"/>
          <ac:spMkLst>
            <pc:docMk/>
            <pc:sldMk cId="3135889410" sldId="384"/>
            <ac:spMk id="13" creationId="{931BC6E1-2A7D-4296-9319-0B7AAE63C751}"/>
          </ac:spMkLst>
        </pc:spChg>
        <pc:spChg chg="add mod">
          <ac:chgData name="Martin Tilly" userId="600768eb-2268-490d-9147-c04a2f612263" providerId="ADAL" clId="{F6616515-14D5-4474-95B6-20CC69008866}" dt="2019-06-17T11:56:48.621" v="2312" actId="1036"/>
          <ac:spMkLst>
            <pc:docMk/>
            <pc:sldMk cId="3135889410" sldId="384"/>
            <ac:spMk id="14" creationId="{5AD3AEC1-C854-4D64-9BE8-3C444186BE20}"/>
          </ac:spMkLst>
        </pc:spChg>
        <pc:spChg chg="add mod">
          <ac:chgData name="Martin Tilly" userId="600768eb-2268-490d-9147-c04a2f612263" providerId="ADAL" clId="{F6616515-14D5-4474-95B6-20CC69008866}" dt="2019-06-17T11:56:48.621" v="2312" actId="1036"/>
          <ac:spMkLst>
            <pc:docMk/>
            <pc:sldMk cId="3135889410" sldId="384"/>
            <ac:spMk id="15" creationId="{1FF7EE73-C605-41D6-84F3-2CC187C57EEE}"/>
          </ac:spMkLst>
        </pc:spChg>
        <pc:spChg chg="add del mod">
          <ac:chgData name="Martin Tilly" userId="600768eb-2268-490d-9147-c04a2f612263" providerId="ADAL" clId="{F6616515-14D5-4474-95B6-20CC69008866}" dt="2019-06-17T10:45:50.827" v="316" actId="478"/>
          <ac:spMkLst>
            <pc:docMk/>
            <pc:sldMk cId="3135889410" sldId="384"/>
            <ac:spMk id="16" creationId="{9B8D1E6E-BB38-47C0-B533-7E42A57C0260}"/>
          </ac:spMkLst>
        </pc:spChg>
        <pc:spChg chg="add mod">
          <ac:chgData name="Martin Tilly" userId="600768eb-2268-490d-9147-c04a2f612263" providerId="ADAL" clId="{F6616515-14D5-4474-95B6-20CC69008866}" dt="2019-06-17T11:56:48.621" v="2312" actId="1036"/>
          <ac:spMkLst>
            <pc:docMk/>
            <pc:sldMk cId="3135889410" sldId="384"/>
            <ac:spMk id="17" creationId="{601479A3-551B-48AC-97A7-3E43C4D69E4B}"/>
          </ac:spMkLst>
        </pc:spChg>
        <pc:spChg chg="add mod">
          <ac:chgData name="Martin Tilly" userId="600768eb-2268-490d-9147-c04a2f612263" providerId="ADAL" clId="{F6616515-14D5-4474-95B6-20CC69008866}" dt="2019-06-17T11:56:48.621" v="2312" actId="1036"/>
          <ac:spMkLst>
            <pc:docMk/>
            <pc:sldMk cId="3135889410" sldId="384"/>
            <ac:spMk id="21" creationId="{F4F03009-D312-46A2-90CD-646071B3CEEB}"/>
          </ac:spMkLst>
        </pc:spChg>
        <pc:spChg chg="add mod">
          <ac:chgData name="Martin Tilly" userId="600768eb-2268-490d-9147-c04a2f612263" providerId="ADAL" clId="{F6616515-14D5-4474-95B6-20CC69008866}" dt="2019-06-17T11:56:48.621" v="2312" actId="1036"/>
          <ac:spMkLst>
            <pc:docMk/>
            <pc:sldMk cId="3135889410" sldId="384"/>
            <ac:spMk id="22" creationId="{521D714B-51F8-4070-8444-A593C9A894D8}"/>
          </ac:spMkLst>
        </pc:spChg>
        <pc:spChg chg="add del mod">
          <ac:chgData name="Martin Tilly" userId="600768eb-2268-490d-9147-c04a2f612263" providerId="ADAL" clId="{F6616515-14D5-4474-95B6-20CC69008866}" dt="2019-06-17T10:49:19.156" v="393" actId="478"/>
          <ac:spMkLst>
            <pc:docMk/>
            <pc:sldMk cId="3135889410" sldId="384"/>
            <ac:spMk id="23" creationId="{93A35211-2247-466F-99DF-AD27A37A2B5A}"/>
          </ac:spMkLst>
        </pc:spChg>
        <pc:spChg chg="add del mod">
          <ac:chgData name="Martin Tilly" userId="600768eb-2268-490d-9147-c04a2f612263" providerId="ADAL" clId="{F6616515-14D5-4474-95B6-20CC69008866}" dt="2019-06-17T10:49:15.878" v="391" actId="478"/>
          <ac:spMkLst>
            <pc:docMk/>
            <pc:sldMk cId="3135889410" sldId="384"/>
            <ac:spMk id="24" creationId="{A975ABFF-A10C-45B0-8B65-1EF8E76BD5D8}"/>
          </ac:spMkLst>
        </pc:spChg>
        <pc:spChg chg="add del mod">
          <ac:chgData name="Martin Tilly" userId="600768eb-2268-490d-9147-c04a2f612263" providerId="ADAL" clId="{F6616515-14D5-4474-95B6-20CC69008866}" dt="2019-06-17T10:49:16.989" v="392" actId="478"/>
          <ac:spMkLst>
            <pc:docMk/>
            <pc:sldMk cId="3135889410" sldId="384"/>
            <ac:spMk id="25" creationId="{8CD110E8-52B5-4F8C-94DA-49EB954F67D7}"/>
          </ac:spMkLst>
        </pc:spChg>
        <pc:spChg chg="add mod">
          <ac:chgData name="Martin Tilly" userId="600768eb-2268-490d-9147-c04a2f612263" providerId="ADAL" clId="{F6616515-14D5-4474-95B6-20CC69008866}" dt="2019-06-17T11:56:48.621" v="2312" actId="1036"/>
          <ac:spMkLst>
            <pc:docMk/>
            <pc:sldMk cId="3135889410" sldId="384"/>
            <ac:spMk id="26" creationId="{B0CE8FDE-8234-4CDA-B8E5-0CC319046BAF}"/>
          </ac:spMkLst>
        </pc:spChg>
        <pc:spChg chg="add mod">
          <ac:chgData name="Martin Tilly" userId="600768eb-2268-490d-9147-c04a2f612263" providerId="ADAL" clId="{F6616515-14D5-4474-95B6-20CC69008866}" dt="2019-06-17T11:56:48.621" v="2312" actId="1036"/>
          <ac:spMkLst>
            <pc:docMk/>
            <pc:sldMk cId="3135889410" sldId="384"/>
            <ac:spMk id="27" creationId="{1DA66EDD-5A9F-4575-92E4-F1EE51C5939F}"/>
          </ac:spMkLst>
        </pc:spChg>
        <pc:spChg chg="add mod">
          <ac:chgData name="Martin Tilly" userId="600768eb-2268-490d-9147-c04a2f612263" providerId="ADAL" clId="{F6616515-14D5-4474-95B6-20CC69008866}" dt="2019-06-17T11:56:48.621" v="2312" actId="1036"/>
          <ac:spMkLst>
            <pc:docMk/>
            <pc:sldMk cId="3135889410" sldId="384"/>
            <ac:spMk id="28" creationId="{EDA3AFF7-5008-402C-9DE6-DD1E93506B55}"/>
          </ac:spMkLst>
        </pc:spChg>
        <pc:spChg chg="add mod">
          <ac:chgData name="Martin Tilly" userId="600768eb-2268-490d-9147-c04a2f612263" providerId="ADAL" clId="{F6616515-14D5-4474-95B6-20CC69008866}" dt="2019-06-17T11:50:48.208" v="2277" actId="790"/>
          <ac:spMkLst>
            <pc:docMk/>
            <pc:sldMk cId="3135889410" sldId="384"/>
            <ac:spMk id="31" creationId="{805C0EBA-DD0E-4373-A156-BF968FD85A5C}"/>
          </ac:spMkLst>
        </pc:spChg>
        <pc:spChg chg="add mod">
          <ac:chgData name="Martin Tilly" userId="600768eb-2268-490d-9147-c04a2f612263" providerId="ADAL" clId="{F6616515-14D5-4474-95B6-20CC69008866}" dt="2019-06-17T11:26:42.543" v="1647" actId="1035"/>
          <ac:spMkLst>
            <pc:docMk/>
            <pc:sldMk cId="3135889410" sldId="384"/>
            <ac:spMk id="32" creationId="{C3836918-783C-4334-9809-789DE5947730}"/>
          </ac:spMkLst>
        </pc:spChg>
        <pc:spChg chg="add del mod">
          <ac:chgData name="Martin Tilly" userId="600768eb-2268-490d-9147-c04a2f612263" providerId="ADAL" clId="{F6616515-14D5-4474-95B6-20CC69008866}" dt="2019-06-17T11:15:18.065" v="905" actId="478"/>
          <ac:spMkLst>
            <pc:docMk/>
            <pc:sldMk cId="3135889410" sldId="384"/>
            <ac:spMk id="34" creationId="{5153FA83-488A-456D-8539-DAD782F5402B}"/>
          </ac:spMkLst>
        </pc:spChg>
        <pc:spChg chg="add del mod">
          <ac:chgData name="Martin Tilly" userId="600768eb-2268-490d-9147-c04a2f612263" providerId="ADAL" clId="{F6616515-14D5-4474-95B6-20CC69008866}" dt="2019-06-17T11:27:48.413" v="1679" actId="478"/>
          <ac:spMkLst>
            <pc:docMk/>
            <pc:sldMk cId="3135889410" sldId="384"/>
            <ac:spMk id="35" creationId="{CCB39268-F13E-4BD9-B30F-F5A586601F5E}"/>
          </ac:spMkLst>
        </pc:spChg>
        <pc:spChg chg="add mod">
          <ac:chgData name="Martin Tilly" userId="600768eb-2268-490d-9147-c04a2f612263" providerId="ADAL" clId="{F6616515-14D5-4474-95B6-20CC69008866}" dt="2019-06-17T11:56:48.621" v="2312" actId="1036"/>
          <ac:spMkLst>
            <pc:docMk/>
            <pc:sldMk cId="3135889410" sldId="384"/>
            <ac:spMk id="39" creationId="{4B8CD952-6D43-4212-8053-1F2C88B7ECDA}"/>
          </ac:spMkLst>
        </pc:spChg>
        <pc:graphicFrameChg chg="add mod modGraphic">
          <ac:chgData name="Martin Tilly" userId="600768eb-2268-490d-9147-c04a2f612263" providerId="ADAL" clId="{F6616515-14D5-4474-95B6-20CC69008866}" dt="2019-06-17T11:41:57.950" v="2126" actId="3064"/>
          <ac:graphicFrameMkLst>
            <pc:docMk/>
            <pc:sldMk cId="3135889410" sldId="384"/>
            <ac:graphicFrameMk id="29" creationId="{A7A82B7C-1884-42DD-BF34-6065E1F4C916}"/>
          </ac:graphicFrameMkLst>
        </pc:graphicFrameChg>
        <pc:graphicFrameChg chg="add mod modGraphic">
          <ac:chgData name="Martin Tilly" userId="600768eb-2268-490d-9147-c04a2f612263" providerId="ADAL" clId="{F6616515-14D5-4474-95B6-20CC69008866}" dt="2019-06-17T11:56:48.621" v="2312" actId="1036"/>
          <ac:graphicFrameMkLst>
            <pc:docMk/>
            <pc:sldMk cId="3135889410" sldId="384"/>
            <ac:graphicFrameMk id="30" creationId="{C071FB41-3268-4A28-B564-60645F7EF44D}"/>
          </ac:graphicFrameMkLst>
        </pc:graphicFrameChg>
        <pc:graphicFrameChg chg="add mod modGraphic">
          <ac:chgData name="Martin Tilly" userId="600768eb-2268-490d-9147-c04a2f612263" providerId="ADAL" clId="{F6616515-14D5-4474-95B6-20CC69008866}" dt="2019-06-17T11:54:44.917" v="2297" actId="20577"/>
          <ac:graphicFrameMkLst>
            <pc:docMk/>
            <pc:sldMk cId="3135889410" sldId="384"/>
            <ac:graphicFrameMk id="33" creationId="{E7748360-FA4C-4A28-AE7E-3430C9B1E518}"/>
          </ac:graphicFrameMkLst>
        </pc:graphicFrameChg>
        <pc:graphicFrameChg chg="add mod modGraphic">
          <ac:chgData name="Martin Tilly" userId="600768eb-2268-490d-9147-c04a2f612263" providerId="ADAL" clId="{F6616515-14D5-4474-95B6-20CC69008866}" dt="2019-06-17T11:48:21.989" v="2254" actId="20577"/>
          <ac:graphicFrameMkLst>
            <pc:docMk/>
            <pc:sldMk cId="3135889410" sldId="384"/>
            <ac:graphicFrameMk id="36" creationId="{B0978C3F-9256-4BFD-8042-EF16F92687BF}"/>
          </ac:graphicFrameMkLst>
        </pc:graphicFrameChg>
        <pc:picChg chg="add mod ord">
          <ac:chgData name="Martin Tilly" userId="600768eb-2268-490d-9147-c04a2f612263" providerId="ADAL" clId="{F6616515-14D5-4474-95B6-20CC69008866}" dt="2019-06-17T11:56:48.621" v="2312" actId="1036"/>
          <ac:picMkLst>
            <pc:docMk/>
            <pc:sldMk cId="3135889410" sldId="384"/>
            <ac:picMk id="4" creationId="{8E5E213B-6D8F-492B-A81F-79D801164148}"/>
          </ac:picMkLst>
        </pc:picChg>
        <pc:picChg chg="add del mod">
          <ac:chgData name="Martin Tilly" userId="600768eb-2268-490d-9147-c04a2f612263" providerId="ADAL" clId="{F6616515-14D5-4474-95B6-20CC69008866}" dt="2019-06-17T11:40:25.022" v="2101" actId="478"/>
          <ac:picMkLst>
            <pc:docMk/>
            <pc:sldMk cId="3135889410" sldId="384"/>
            <ac:picMk id="11" creationId="{4461887B-4A95-4EF4-BBFF-F79E55DD7E3E}"/>
          </ac:picMkLst>
        </pc:picChg>
        <pc:picChg chg="add del mod ord">
          <ac:chgData name="Martin Tilly" userId="600768eb-2268-490d-9147-c04a2f612263" providerId="ADAL" clId="{F6616515-14D5-4474-95B6-20CC69008866}" dt="2019-06-17T11:56:17.530" v="2302" actId="478"/>
          <ac:picMkLst>
            <pc:docMk/>
            <pc:sldMk cId="3135889410" sldId="384"/>
            <ac:picMk id="37" creationId="{49686AF1-5036-4A7F-BF47-68D02AC781D9}"/>
          </ac:picMkLst>
        </pc:picChg>
        <pc:cxnChg chg="add mod">
          <ac:chgData name="Martin Tilly" userId="600768eb-2268-490d-9147-c04a2f612263" providerId="ADAL" clId="{F6616515-14D5-4474-95B6-20CC69008866}" dt="2019-06-17T11:56:48.621" v="2312" actId="1036"/>
          <ac:cxnSpMkLst>
            <pc:docMk/>
            <pc:sldMk cId="3135889410" sldId="384"/>
            <ac:cxnSpMk id="19" creationId="{05437A12-A1DA-4E37-A2E5-27EFCE23BB99}"/>
          </ac:cxnSpMkLst>
        </pc:cxnChg>
      </pc:sldChg>
      <pc:sldChg chg="del">
        <pc:chgData name="Martin Tilly" userId="600768eb-2268-490d-9147-c04a2f612263" providerId="ADAL" clId="{F6616515-14D5-4474-95B6-20CC69008866}" dt="2019-06-17T11:45:31.279" v="2188" actId="2696"/>
        <pc:sldMkLst>
          <pc:docMk/>
          <pc:sldMk cId="3441986622" sldId="389"/>
        </pc:sldMkLst>
      </pc:sldChg>
      <pc:sldChg chg="del">
        <pc:chgData name="Martin Tilly" userId="600768eb-2268-490d-9147-c04a2f612263" providerId="ADAL" clId="{F6616515-14D5-4474-95B6-20CC69008866}" dt="2019-06-17T11:45:37.025" v="2189" actId="2696"/>
        <pc:sldMkLst>
          <pc:docMk/>
          <pc:sldMk cId="632627690" sldId="390"/>
        </pc:sldMkLst>
      </pc:sldChg>
      <pc:sldChg chg="del">
        <pc:chgData name="Martin Tilly" userId="600768eb-2268-490d-9147-c04a2f612263" providerId="ADAL" clId="{F6616515-14D5-4474-95B6-20CC69008866}" dt="2019-06-17T11:45:38.322" v="2190" actId="2696"/>
        <pc:sldMkLst>
          <pc:docMk/>
          <pc:sldMk cId="3199952865" sldId="391"/>
        </pc:sldMkLst>
      </pc:sldChg>
      <pc:sldChg chg="del">
        <pc:chgData name="Martin Tilly" userId="600768eb-2268-490d-9147-c04a2f612263" providerId="ADAL" clId="{F6616515-14D5-4474-95B6-20CC69008866}" dt="2019-06-17T11:45:40.525" v="2191" actId="2696"/>
        <pc:sldMkLst>
          <pc:docMk/>
          <pc:sldMk cId="795971493" sldId="392"/>
        </pc:sldMkLst>
      </pc:sldChg>
      <pc:sldChg chg="del">
        <pc:chgData name="Martin Tilly" userId="600768eb-2268-490d-9147-c04a2f612263" providerId="ADAL" clId="{F6616515-14D5-4474-95B6-20CC69008866}" dt="2019-06-17T11:45:42.471" v="2192" actId="2696"/>
        <pc:sldMkLst>
          <pc:docMk/>
          <pc:sldMk cId="546404380" sldId="393"/>
        </pc:sldMkLst>
      </pc:sldChg>
      <pc:sldChg chg="del">
        <pc:chgData name="Martin Tilly" userId="600768eb-2268-490d-9147-c04a2f612263" providerId="ADAL" clId="{F6616515-14D5-4474-95B6-20CC69008866}" dt="2019-06-17T11:45:44.747" v="2194" actId="2696"/>
        <pc:sldMkLst>
          <pc:docMk/>
          <pc:sldMk cId="3502916425" sldId="394"/>
        </pc:sldMkLst>
      </pc:sldChg>
      <pc:sldChg chg="del">
        <pc:chgData name="Martin Tilly" userId="600768eb-2268-490d-9147-c04a2f612263" providerId="ADAL" clId="{F6616515-14D5-4474-95B6-20CC69008866}" dt="2019-06-17T11:45:45.632" v="2195" actId="2696"/>
        <pc:sldMkLst>
          <pc:docMk/>
          <pc:sldMk cId="3983182432" sldId="395"/>
        </pc:sldMkLst>
      </pc:sldChg>
      <pc:sldChg chg="del">
        <pc:chgData name="Martin Tilly" userId="600768eb-2268-490d-9147-c04a2f612263" providerId="ADAL" clId="{F6616515-14D5-4474-95B6-20CC69008866}" dt="2019-06-17T11:45:46.324" v="2196" actId="2696"/>
        <pc:sldMkLst>
          <pc:docMk/>
          <pc:sldMk cId="3955797823" sldId="396"/>
        </pc:sldMkLst>
      </pc:sldChg>
      <pc:sldChg chg="del">
        <pc:chgData name="Martin Tilly" userId="600768eb-2268-490d-9147-c04a2f612263" providerId="ADAL" clId="{F6616515-14D5-4474-95B6-20CC69008866}" dt="2019-06-17T11:45:47.123" v="2197" actId="2696"/>
        <pc:sldMkLst>
          <pc:docMk/>
          <pc:sldMk cId="1263255209" sldId="397"/>
        </pc:sldMkLst>
      </pc:sldChg>
      <pc:sldChg chg="del">
        <pc:chgData name="Martin Tilly" userId="600768eb-2268-490d-9147-c04a2f612263" providerId="ADAL" clId="{F6616515-14D5-4474-95B6-20CC69008866}" dt="2019-06-17T11:45:47.811" v="2198" actId="2696"/>
        <pc:sldMkLst>
          <pc:docMk/>
          <pc:sldMk cId="650788852" sldId="398"/>
        </pc:sldMkLst>
      </pc:sldChg>
      <pc:sldChg chg="del">
        <pc:chgData name="Martin Tilly" userId="600768eb-2268-490d-9147-c04a2f612263" providerId="ADAL" clId="{F6616515-14D5-4474-95B6-20CC69008866}" dt="2019-06-17T11:45:52.289" v="2199" actId="2696"/>
        <pc:sldMkLst>
          <pc:docMk/>
          <pc:sldMk cId="15081269" sldId="400"/>
        </pc:sldMkLst>
      </pc:sldChg>
      <pc:sldChg chg="del">
        <pc:chgData name="Martin Tilly" userId="600768eb-2268-490d-9147-c04a2f612263" providerId="ADAL" clId="{F6616515-14D5-4474-95B6-20CC69008866}" dt="2019-06-17T11:45:43.438" v="2193" actId="2696"/>
        <pc:sldMkLst>
          <pc:docMk/>
          <pc:sldMk cId="2811299487" sldId="401"/>
        </pc:sldMkLst>
      </pc:sldChg>
    </pc:docChg>
  </pc:docChgLst>
  <pc:docChgLst>
    <pc:chgData name="Martin Tilly" userId="600768eb-2268-490d-9147-c04a2f612263" providerId="ADAL" clId="{5F4CCCBB-7C2E-4CF3-A909-C92AFCDAF61C}"/>
  </pc:docChgLst>
  <pc:docChgLst>
    <pc:chgData name="Daniel Karlsson" userId="S::daniel.karlsson@unikteknik.onmicrosoft.com::50af5d1e-0bb6-4ea3-b286-fb233b8ac813" providerId="AD" clId="Web-{FF35B408-576F-45A6-ABF4-8B686B0F434A}"/>
  </pc:docChgLst>
  <pc:docChgLst>
    <pc:chgData name="Daniel Karlsson" userId="50af5d1e-0bb6-4ea3-b286-fb233b8ac813" providerId="ADAL" clId="{E8502C46-2285-4462-8C48-08DE4685D5B9}"/>
  </pc:docChgLst>
  <pc:docChgLst>
    <pc:chgData name="Daniel Karlsson" userId="50af5d1e-0bb6-4ea3-b286-fb233b8ac813" providerId="ADAL" clId="{7069FE71-4906-4C93-8795-98276094DD40}"/>
  </pc:docChgLst>
  <pc:docChgLst>
    <pc:chgData name="Daniel Karlsson" userId="S::daniel.karlsson@unikteknik.onmicrosoft.com::50af5d1e-0bb6-4ea3-b286-fb233b8ac813" providerId="AD" clId="Web-{26DCD6D1-70EF-4565-974F-62FA2CAE584A}"/>
  </pc:docChgLst>
  <pc:docChgLst>
    <pc:chgData name="Martin Tilly" userId="600768eb-2268-490d-9147-c04a2f612263" providerId="ADAL" clId="{E9600B14-945F-4D7E-B325-78A2121480C0}"/>
  </pc:docChgLst>
  <pc:docChgLst>
    <pc:chgData name="Martin Tilly" userId="600768eb-2268-490d-9147-c04a2f612263" providerId="ADAL" clId="{B6105066-FDCC-4645-812D-2203E54AAAC4}"/>
    <pc:docChg chg="undo custSel addSld delSld modSld sldOrd modSection">
      <pc:chgData name="Martin Tilly" userId="600768eb-2268-490d-9147-c04a2f612263" providerId="ADAL" clId="{B6105066-FDCC-4645-812D-2203E54AAAC4}" dt="2019-05-28T11:13:24.516" v="3340" actId="6549"/>
      <pc:docMkLst>
        <pc:docMk/>
      </pc:docMkLst>
      <pc:sldChg chg="modSp">
        <pc:chgData name="Martin Tilly" userId="600768eb-2268-490d-9147-c04a2f612263" providerId="ADAL" clId="{B6105066-FDCC-4645-812D-2203E54AAAC4}" dt="2019-05-28T10:48:49.076" v="2219" actId="790"/>
        <pc:sldMkLst>
          <pc:docMk/>
          <pc:sldMk cId="3135889410" sldId="384"/>
        </pc:sldMkLst>
        <pc:spChg chg="mod">
          <ac:chgData name="Martin Tilly" userId="600768eb-2268-490d-9147-c04a2f612263" providerId="ADAL" clId="{B6105066-FDCC-4645-812D-2203E54AAAC4}" dt="2019-05-28T09:07:13.914" v="76" actId="20577"/>
          <ac:spMkLst>
            <pc:docMk/>
            <pc:sldMk cId="3135889410" sldId="384"/>
            <ac:spMk id="2" creationId="{616C9C35-5032-46D6-BC75-FDDA0CC0F803}"/>
          </ac:spMkLst>
        </pc:spChg>
        <pc:spChg chg="mod">
          <ac:chgData name="Martin Tilly" userId="600768eb-2268-490d-9147-c04a2f612263" providerId="ADAL" clId="{B6105066-FDCC-4645-812D-2203E54AAAC4}" dt="2019-05-28T10:48:49.076" v="2219" actId="790"/>
          <ac:spMkLst>
            <pc:docMk/>
            <pc:sldMk cId="3135889410" sldId="384"/>
            <ac:spMk id="3" creationId="{70C4424F-F7B5-4656-94B7-284F4A0ABE0D}"/>
          </ac:spMkLst>
        </pc:spChg>
        <pc:spChg chg="mod">
          <ac:chgData name="Martin Tilly" userId="600768eb-2268-490d-9147-c04a2f612263" providerId="ADAL" clId="{B6105066-FDCC-4645-812D-2203E54AAAC4}" dt="2019-05-28T09:07:19.803" v="92" actId="20577"/>
          <ac:spMkLst>
            <pc:docMk/>
            <pc:sldMk cId="3135889410" sldId="384"/>
            <ac:spMk id="4" creationId="{2A0F8884-78DD-4AB0-BBDA-AF615F12218F}"/>
          </ac:spMkLst>
        </pc:spChg>
      </pc:sldChg>
    </pc:docChg>
  </pc:docChgLst>
  <pc:docChgLst>
    <pc:chgData name="Daniel Karlsson" userId="50af5d1e-0bb6-4ea3-b286-fb233b8ac813" providerId="ADAL" clId="{9B875ADD-1BA1-425F-B7CA-E0C6BB90FB45}"/>
  </pc:docChgLst>
  <pc:docChgLst>
    <pc:chgData name="Martin Tilly" userId="600768eb-2268-490d-9147-c04a2f612263" providerId="ADAL" clId="{426967DF-3ED0-4445-8E10-13E29ECFFF7E}"/>
  </pc:docChgLst>
  <pc:docChgLst>
    <pc:chgData name="Martin Tilly" userId="600768eb-2268-490d-9147-c04a2f612263" providerId="ADAL" clId="{A2528DE9-AE38-414D-B148-E955222E0C24}"/>
  </pc:docChgLst>
  <pc:docChgLst>
    <pc:chgData name="Martin Tilly" userId="600768eb-2268-490d-9147-c04a2f612263" providerId="ADAL" clId="{DC881883-FB7F-4FCB-8DFC-CD983297F6A8}"/>
    <pc:docChg chg="undo custSel addSld delSld modSld sldOrd modMainMaster modSection">
      <pc:chgData name="Martin Tilly" userId="600768eb-2268-490d-9147-c04a2f612263" providerId="ADAL" clId="{DC881883-FB7F-4FCB-8DFC-CD983297F6A8}" dt="2019-05-28T09:02:27.283" v="39"/>
      <pc:docMkLst>
        <pc:docMk/>
      </pc:docMkLst>
      <pc:sldMasterChg chg="modSldLayout">
        <pc:chgData name="Martin Tilly" userId="600768eb-2268-490d-9147-c04a2f612263" providerId="ADAL" clId="{DC881883-FB7F-4FCB-8DFC-CD983297F6A8}" dt="2019-05-28T08:59:23.131" v="25" actId="478"/>
        <pc:sldMasterMkLst>
          <pc:docMk/>
          <pc:sldMasterMk cId="354337717" sldId="2147483648"/>
        </pc:sldMasterMkLst>
        <pc:sldLayoutChg chg="addSp delSp modSp">
          <pc:chgData name="Martin Tilly" userId="600768eb-2268-490d-9147-c04a2f612263" providerId="ADAL" clId="{DC881883-FB7F-4FCB-8DFC-CD983297F6A8}" dt="2019-05-28T08:56:08.667" v="9" actId="1076"/>
          <pc:sldLayoutMkLst>
            <pc:docMk/>
            <pc:sldMasterMk cId="354337717" sldId="2147483648"/>
            <pc:sldLayoutMk cId="381933786" sldId="2147483649"/>
          </pc:sldLayoutMkLst>
          <pc:picChg chg="add ord">
            <ac:chgData name="Martin Tilly" userId="600768eb-2268-490d-9147-c04a2f612263" providerId="ADAL" clId="{DC881883-FB7F-4FCB-8DFC-CD983297F6A8}" dt="2019-05-28T08:56:04.972" v="8" actId="167"/>
            <ac:picMkLst>
              <pc:docMk/>
              <pc:sldMasterMk cId="354337717" sldId="2147483648"/>
              <pc:sldLayoutMk cId="381933786" sldId="2147483649"/>
              <ac:picMk id="7" creationId="{A5B4BCD1-D496-43B5-9186-99648B9B4D80}"/>
            </ac:picMkLst>
          </pc:picChg>
          <pc:picChg chg="del">
            <ac:chgData name="Martin Tilly" userId="600768eb-2268-490d-9147-c04a2f612263" providerId="ADAL" clId="{DC881883-FB7F-4FCB-8DFC-CD983297F6A8}" dt="2019-05-28T08:55:59.085" v="6" actId="478"/>
            <ac:picMkLst>
              <pc:docMk/>
              <pc:sldMasterMk cId="354337717" sldId="2147483648"/>
              <pc:sldLayoutMk cId="381933786" sldId="2147483649"/>
              <ac:picMk id="8" creationId="{01919734-7EC3-480E-85A1-6D4544B9DAD9}"/>
            </ac:picMkLst>
          </pc:picChg>
          <pc:picChg chg="mod">
            <ac:chgData name="Martin Tilly" userId="600768eb-2268-490d-9147-c04a2f612263" providerId="ADAL" clId="{DC881883-FB7F-4FCB-8DFC-CD983297F6A8}" dt="2019-05-28T08:56:08.667" v="9" actId="1076"/>
            <ac:picMkLst>
              <pc:docMk/>
              <pc:sldMasterMk cId="354337717" sldId="2147483648"/>
              <pc:sldLayoutMk cId="381933786" sldId="2147483649"/>
              <ac:picMk id="9" creationId="{261CB3E4-E37C-448E-8855-F78F111F95E0}"/>
            </ac:picMkLst>
          </pc:picChg>
        </pc:sldLayoutChg>
        <pc:sldLayoutChg chg="addSp delSp modSp">
          <pc:chgData name="Martin Tilly" userId="600768eb-2268-490d-9147-c04a2f612263" providerId="ADAL" clId="{DC881883-FB7F-4FCB-8DFC-CD983297F6A8}" dt="2019-05-28T08:57:26.625" v="13" actId="167"/>
          <pc:sldLayoutMkLst>
            <pc:docMk/>
            <pc:sldMasterMk cId="354337717" sldId="2147483648"/>
            <pc:sldLayoutMk cId="3187178914" sldId="2147483650"/>
          </pc:sldLayoutMkLst>
          <pc:grpChg chg="del">
            <ac:chgData name="Martin Tilly" userId="600768eb-2268-490d-9147-c04a2f612263" providerId="ADAL" clId="{DC881883-FB7F-4FCB-8DFC-CD983297F6A8}" dt="2019-05-28T08:56:22.879" v="10" actId="478"/>
            <ac:grpSpMkLst>
              <pc:docMk/>
              <pc:sldMasterMk cId="354337717" sldId="2147483648"/>
              <pc:sldLayoutMk cId="3187178914" sldId="2147483650"/>
              <ac:grpSpMk id="25" creationId="{0FBF33A1-3AD6-4CCD-B069-F09B3DE8AB7A}"/>
            </ac:grpSpMkLst>
          </pc:grpChg>
          <pc:picChg chg="add mod ord">
            <ac:chgData name="Martin Tilly" userId="600768eb-2268-490d-9147-c04a2f612263" providerId="ADAL" clId="{DC881883-FB7F-4FCB-8DFC-CD983297F6A8}" dt="2019-05-28T08:57:26.625" v="13" actId="167"/>
            <ac:picMkLst>
              <pc:docMk/>
              <pc:sldMasterMk cId="354337717" sldId="2147483648"/>
              <pc:sldLayoutMk cId="3187178914" sldId="2147483650"/>
              <ac:picMk id="12" creationId="{CFCA8915-A436-4E63-B073-2978BC99BE3F}"/>
            </ac:picMkLst>
          </pc:picChg>
        </pc:sldLayoutChg>
        <pc:sldLayoutChg chg="addSp delSp">
          <pc:chgData name="Martin Tilly" userId="600768eb-2268-490d-9147-c04a2f612263" providerId="ADAL" clId="{DC881883-FB7F-4FCB-8DFC-CD983297F6A8}" dt="2019-05-28T08:55:13.672" v="2"/>
          <pc:sldLayoutMkLst>
            <pc:docMk/>
            <pc:sldMasterMk cId="354337717" sldId="2147483648"/>
            <pc:sldLayoutMk cId="3735524229" sldId="2147483653"/>
          </pc:sldLayoutMkLst>
          <pc:spChg chg="del">
            <ac:chgData name="Martin Tilly" userId="600768eb-2268-490d-9147-c04a2f612263" providerId="ADAL" clId="{DC881883-FB7F-4FCB-8DFC-CD983297F6A8}" dt="2019-05-28T08:50:31.646" v="1" actId="478"/>
            <ac:spMkLst>
              <pc:docMk/>
              <pc:sldMasterMk cId="354337717" sldId="2147483648"/>
              <pc:sldLayoutMk cId="3735524229" sldId="2147483653"/>
              <ac:spMk id="2" creationId="{C5E5818C-D0B5-47D1-BC6C-CB499AEF0481}"/>
            </ac:spMkLst>
          </pc:spChg>
          <pc:spChg chg="add">
            <ac:chgData name="Martin Tilly" userId="600768eb-2268-490d-9147-c04a2f612263" providerId="ADAL" clId="{DC881883-FB7F-4FCB-8DFC-CD983297F6A8}" dt="2019-05-28T08:55:13.672" v="2"/>
            <ac:spMkLst>
              <pc:docMk/>
              <pc:sldMasterMk cId="354337717" sldId="2147483648"/>
              <pc:sldLayoutMk cId="3735524229" sldId="2147483653"/>
              <ac:spMk id="5" creationId="{D6C68482-3B60-4936-8AFC-CE366353A078}"/>
            </ac:spMkLst>
          </pc:spChg>
          <pc:picChg chg="add">
            <ac:chgData name="Martin Tilly" userId="600768eb-2268-490d-9147-c04a2f612263" providerId="ADAL" clId="{DC881883-FB7F-4FCB-8DFC-CD983297F6A8}" dt="2019-05-28T08:55:13.672" v="2"/>
            <ac:picMkLst>
              <pc:docMk/>
              <pc:sldMasterMk cId="354337717" sldId="2147483648"/>
              <pc:sldLayoutMk cId="3735524229" sldId="2147483653"/>
              <ac:picMk id="3" creationId="{B0E3C7D1-C415-4908-937C-107845407CA5}"/>
            </ac:picMkLst>
          </pc:picChg>
          <pc:picChg chg="add">
            <ac:chgData name="Martin Tilly" userId="600768eb-2268-490d-9147-c04a2f612263" providerId="ADAL" clId="{DC881883-FB7F-4FCB-8DFC-CD983297F6A8}" dt="2019-05-28T08:55:13.672" v="2"/>
            <ac:picMkLst>
              <pc:docMk/>
              <pc:sldMasterMk cId="354337717" sldId="2147483648"/>
              <pc:sldLayoutMk cId="3735524229" sldId="2147483653"/>
              <ac:picMk id="4" creationId="{2BE2ECE3-30A4-4AAD-AB8D-852B724C6688}"/>
            </ac:picMkLst>
          </pc:picChg>
        </pc:sldLayoutChg>
        <pc:sldLayoutChg chg="addSp delSp modSp">
          <pc:chgData name="Martin Tilly" userId="600768eb-2268-490d-9147-c04a2f612263" providerId="ADAL" clId="{DC881883-FB7F-4FCB-8DFC-CD983297F6A8}" dt="2019-05-28T08:59:10.918" v="24" actId="478"/>
          <pc:sldLayoutMkLst>
            <pc:docMk/>
            <pc:sldMasterMk cId="354337717" sldId="2147483648"/>
            <pc:sldLayoutMk cId="374488630" sldId="2147483654"/>
          </pc:sldLayoutMkLst>
          <pc:spChg chg="del">
            <ac:chgData name="Martin Tilly" userId="600768eb-2268-490d-9147-c04a2f612263" providerId="ADAL" clId="{DC881883-FB7F-4FCB-8DFC-CD983297F6A8}" dt="2019-05-28T08:55:36.890" v="4" actId="478"/>
            <ac:spMkLst>
              <pc:docMk/>
              <pc:sldMasterMk cId="354337717" sldId="2147483648"/>
              <pc:sldLayoutMk cId="374488630" sldId="2147483654"/>
              <ac:spMk id="2" creationId="{893E3E7F-1766-4A00-AD25-F34B6311CECC}"/>
            </ac:spMkLst>
          </pc:spChg>
          <pc:picChg chg="add del">
            <ac:chgData name="Martin Tilly" userId="600768eb-2268-490d-9147-c04a2f612263" providerId="ADAL" clId="{DC881883-FB7F-4FCB-8DFC-CD983297F6A8}" dt="2019-05-28T08:59:10.918" v="24" actId="478"/>
            <ac:picMkLst>
              <pc:docMk/>
              <pc:sldMasterMk cId="354337717" sldId="2147483648"/>
              <pc:sldLayoutMk cId="374488630" sldId="2147483654"/>
              <ac:picMk id="3" creationId="{28AB7C0C-59D1-43DC-A3E7-EA85A70188C9}"/>
            </ac:picMkLst>
          </pc:picChg>
          <pc:picChg chg="add">
            <ac:chgData name="Martin Tilly" userId="600768eb-2268-490d-9147-c04a2f612263" providerId="ADAL" clId="{DC881883-FB7F-4FCB-8DFC-CD983297F6A8}" dt="2019-05-28T08:55:37.298" v="5"/>
            <ac:picMkLst>
              <pc:docMk/>
              <pc:sldMasterMk cId="354337717" sldId="2147483648"/>
              <pc:sldLayoutMk cId="374488630" sldId="2147483654"/>
              <ac:picMk id="4" creationId="{C1E0289A-C10D-4092-8B44-864AA3B3CD94}"/>
            </ac:picMkLst>
          </pc:picChg>
          <pc:picChg chg="add">
            <ac:chgData name="Martin Tilly" userId="600768eb-2268-490d-9147-c04a2f612263" providerId="ADAL" clId="{DC881883-FB7F-4FCB-8DFC-CD983297F6A8}" dt="2019-05-28T08:55:37.298" v="5"/>
            <ac:picMkLst>
              <pc:docMk/>
              <pc:sldMasterMk cId="354337717" sldId="2147483648"/>
              <pc:sldLayoutMk cId="374488630" sldId="2147483654"/>
              <ac:picMk id="5" creationId="{89E4B245-6595-4744-8638-CB1D10E4EE6E}"/>
            </ac:picMkLst>
          </pc:picChg>
          <pc:picChg chg="add del ord">
            <ac:chgData name="Martin Tilly" userId="600768eb-2268-490d-9147-c04a2f612263" providerId="ADAL" clId="{DC881883-FB7F-4FCB-8DFC-CD983297F6A8}" dt="2019-05-28T08:59:10.389" v="23"/>
            <ac:picMkLst>
              <pc:docMk/>
              <pc:sldMasterMk cId="354337717" sldId="2147483648"/>
              <pc:sldLayoutMk cId="374488630" sldId="2147483654"/>
              <ac:picMk id="6" creationId="{3062C1EE-9A73-4E43-8A86-C9743C80B4A2}"/>
            </ac:picMkLst>
          </pc:picChg>
        </pc:sldLayoutChg>
        <pc:sldLayoutChg chg="addSp delSp modSp">
          <pc:chgData name="Martin Tilly" userId="600768eb-2268-490d-9147-c04a2f612263" providerId="ADAL" clId="{DC881883-FB7F-4FCB-8DFC-CD983297F6A8}" dt="2019-05-28T08:58:54.908" v="18"/>
          <pc:sldLayoutMkLst>
            <pc:docMk/>
            <pc:sldMasterMk cId="354337717" sldId="2147483648"/>
            <pc:sldLayoutMk cId="3742100621" sldId="2147483655"/>
          </pc:sldLayoutMkLst>
          <pc:picChg chg="add del mod ord">
            <ac:chgData name="Martin Tilly" userId="600768eb-2268-490d-9147-c04a2f612263" providerId="ADAL" clId="{DC881883-FB7F-4FCB-8DFC-CD983297F6A8}" dt="2019-05-28T08:58:54.908" v="18"/>
            <ac:picMkLst>
              <pc:docMk/>
              <pc:sldMasterMk cId="354337717" sldId="2147483648"/>
              <pc:sldLayoutMk cId="3742100621" sldId="2147483655"/>
              <ac:picMk id="8" creationId="{47E3BC6F-D531-49CB-BD42-11AE3F7814E7}"/>
            </ac:picMkLst>
          </pc:picChg>
          <pc:picChg chg="del">
            <ac:chgData name="Martin Tilly" userId="600768eb-2268-490d-9147-c04a2f612263" providerId="ADAL" clId="{DC881883-FB7F-4FCB-8DFC-CD983297F6A8}" dt="2019-05-28T08:57:33.913" v="14" actId="478"/>
            <ac:picMkLst>
              <pc:docMk/>
              <pc:sldMasterMk cId="354337717" sldId="2147483648"/>
              <pc:sldLayoutMk cId="3742100621" sldId="2147483655"/>
              <ac:picMk id="12" creationId="{CFCA8915-A436-4E63-B073-2978BC99BE3F}"/>
            </ac:picMkLst>
          </pc:picChg>
        </pc:sldLayoutChg>
        <pc:sldLayoutChg chg="delSp">
          <pc:chgData name="Martin Tilly" userId="600768eb-2268-490d-9147-c04a2f612263" providerId="ADAL" clId="{DC881883-FB7F-4FCB-8DFC-CD983297F6A8}" dt="2019-05-28T08:59:23.131" v="25" actId="478"/>
          <pc:sldLayoutMkLst>
            <pc:docMk/>
            <pc:sldMasterMk cId="354337717" sldId="2147483648"/>
            <pc:sldLayoutMk cId="12147535" sldId="2147483656"/>
          </pc:sldLayoutMkLst>
          <pc:picChg chg="del">
            <ac:chgData name="Martin Tilly" userId="600768eb-2268-490d-9147-c04a2f612263" providerId="ADAL" clId="{DC881883-FB7F-4FCB-8DFC-CD983297F6A8}" dt="2019-05-28T08:59:23.131" v="25" actId="478"/>
            <ac:picMkLst>
              <pc:docMk/>
              <pc:sldMasterMk cId="354337717" sldId="2147483648"/>
              <pc:sldLayoutMk cId="12147535" sldId="2147483656"/>
              <ac:picMk id="7" creationId="{A5B4BCD1-D496-43B5-9186-99648B9B4D80}"/>
            </ac:picMkLst>
          </pc:picChg>
        </pc:sldLayoutChg>
      </pc:sldMasterChg>
    </pc:docChg>
  </pc:docChgLst>
  <pc:docChgLst>
    <pc:chgData name="Daniel Karlsson" userId="50af5d1e-0bb6-4ea3-b286-fb233b8ac813" providerId="ADAL" clId="{4183F7A9-C576-4E46-8BBC-DF632B4EC75E}"/>
  </pc:docChgLst>
  <pc:docChgLst>
    <pc:chgData name="Daniel Karlsson" userId="50af5d1e-0bb6-4ea3-b286-fb233b8ac813" providerId="ADAL" clId="{1FC5D98A-218F-4723-95E2-4C6AF078679E}"/>
  </pc:docChgLst>
  <pc:docChgLst>
    <pc:chgData name="Martin Tilly" userId="600768eb-2268-490d-9147-c04a2f612263" providerId="ADAL" clId="{29A2440A-7C2E-4C78-932F-4022FB8FDDCC}"/>
  </pc:docChgLst>
  <pc:docChgLst>
    <pc:chgData name="Martin Tilly" userId="600768eb-2268-490d-9147-c04a2f612263" providerId="ADAL" clId="{75FC9138-7947-4B49-8B94-4F898A316C76}"/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4977F1-17FA-4C33-ACB7-2BD04D3086E7}" type="datetimeFigureOut">
              <a:rPr lang="sv-SE" smtClean="0"/>
              <a:t>2019-06-17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399329-5A62-4974-9A88-D3ECA3BB37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3827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399329-5A62-4974-9A88-D3ECA3BB3737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7228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A5B4BCD1-D496-43B5-9186-99648B9B4D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2281084"/>
            <a:ext cx="6483964" cy="4576916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261CB3E4-E37C-448E-8855-F78F111F95E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4" y="453808"/>
            <a:ext cx="1676014" cy="791039"/>
          </a:xfrm>
          <a:prstGeom prst="rect">
            <a:avLst/>
          </a:prstGeom>
        </p:spPr>
      </p:pic>
      <p:sp>
        <p:nvSpPr>
          <p:cNvPr id="6" name="Rektangel: rundade hörn 5">
            <a:extLst>
              <a:ext uri="{FF2B5EF4-FFF2-40B4-BE49-F238E27FC236}">
                <a16:creationId xmlns:a16="http://schemas.microsoft.com/office/drawing/2014/main" id="{492353CE-1BA9-42E9-A934-ABB978A92648}"/>
              </a:ext>
            </a:extLst>
          </p:cNvPr>
          <p:cNvSpPr/>
          <p:nvPr userDrawn="1"/>
        </p:nvSpPr>
        <p:spPr>
          <a:xfrm>
            <a:off x="3484880" y="4079839"/>
            <a:ext cx="8825298" cy="828675"/>
          </a:xfrm>
          <a:prstGeom prst="roundRect">
            <a:avLst>
              <a:gd name="adj" fmla="val 5389"/>
            </a:avLst>
          </a:prstGeom>
          <a:solidFill>
            <a:srgbClr val="9D1F60"/>
          </a:solidFill>
          <a:ln>
            <a:solidFill>
              <a:schemeClr val="accent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B735D55F-B5FD-48B7-91E9-07B4C52375D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56001" y="4079841"/>
            <a:ext cx="8635998" cy="828675"/>
          </a:xfrm>
          <a:prstGeom prst="rect">
            <a:avLst/>
          </a:prstGeom>
          <a:noFill/>
        </p:spPr>
        <p:txBody>
          <a:bodyPr anchor="b">
            <a:normAutofit/>
          </a:bodyPr>
          <a:lstStyle>
            <a:lvl1pPr algn="l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sv-SE" err="1"/>
              <a:t>Header</a:t>
            </a:r>
            <a:endParaRPr lang="sv-SE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01B3ECC-E5D2-4C52-ACBC-81FF69B4CEC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556000" y="5105029"/>
            <a:ext cx="8635997" cy="50329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err="1"/>
              <a:t>Sub</a:t>
            </a:r>
            <a:r>
              <a:rPr lang="sv-SE"/>
              <a:t> </a:t>
            </a:r>
            <a:r>
              <a:rPr lang="sv-SE" err="1"/>
              <a:t>header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1933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>
            <a:extLst>
              <a:ext uri="{FF2B5EF4-FFF2-40B4-BE49-F238E27FC236}">
                <a16:creationId xmlns:a16="http://schemas.microsoft.com/office/drawing/2014/main" id="{261CB3E4-E37C-448E-8855-F78F111F95E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4" y="453808"/>
            <a:ext cx="1676014" cy="791039"/>
          </a:xfrm>
          <a:prstGeom prst="rect">
            <a:avLst/>
          </a:prstGeom>
        </p:spPr>
      </p:pic>
      <p:sp>
        <p:nvSpPr>
          <p:cNvPr id="6" name="Rektangel: rundade hörn 5">
            <a:extLst>
              <a:ext uri="{FF2B5EF4-FFF2-40B4-BE49-F238E27FC236}">
                <a16:creationId xmlns:a16="http://schemas.microsoft.com/office/drawing/2014/main" id="{492353CE-1BA9-42E9-A934-ABB978A92648}"/>
              </a:ext>
            </a:extLst>
          </p:cNvPr>
          <p:cNvSpPr/>
          <p:nvPr userDrawn="1"/>
        </p:nvSpPr>
        <p:spPr>
          <a:xfrm>
            <a:off x="3484880" y="4079839"/>
            <a:ext cx="8825298" cy="828675"/>
          </a:xfrm>
          <a:prstGeom prst="roundRect">
            <a:avLst>
              <a:gd name="adj" fmla="val 5389"/>
            </a:avLst>
          </a:prstGeom>
          <a:solidFill>
            <a:srgbClr val="9D1F60"/>
          </a:solidFill>
          <a:ln>
            <a:solidFill>
              <a:schemeClr val="accent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B735D55F-B5FD-48B7-91E9-07B4C52375D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56001" y="4079841"/>
            <a:ext cx="8635998" cy="828675"/>
          </a:xfrm>
          <a:prstGeom prst="rect">
            <a:avLst/>
          </a:prstGeom>
          <a:noFill/>
        </p:spPr>
        <p:txBody>
          <a:bodyPr anchor="b">
            <a:normAutofit/>
          </a:bodyPr>
          <a:lstStyle>
            <a:lvl1pPr algn="l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sv-SE" err="1"/>
              <a:t>Header</a:t>
            </a:r>
            <a:endParaRPr lang="sv-SE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01B3ECC-E5D2-4C52-ACBC-81FF69B4CEC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556000" y="5105029"/>
            <a:ext cx="8635997" cy="50329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err="1"/>
              <a:t>Sub</a:t>
            </a:r>
            <a:r>
              <a:rPr lang="sv-SE"/>
              <a:t> </a:t>
            </a:r>
            <a:r>
              <a:rPr lang="sv-SE" err="1"/>
              <a:t>header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147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B0E3C7D1-C415-4908-937C-107845407CA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469" b="27061"/>
          <a:stretch/>
        </p:blipFill>
        <p:spPr>
          <a:xfrm>
            <a:off x="0" y="1592501"/>
            <a:ext cx="12192000" cy="3461280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2BE2ECE3-30A4-4AAD-AB8D-852B724C668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0540" y="296449"/>
            <a:ext cx="1850918" cy="873590"/>
          </a:xfrm>
          <a:prstGeom prst="rect">
            <a:avLst/>
          </a:prstGeom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D6C68482-3B60-4936-8AFC-CE366353A078}"/>
              </a:ext>
            </a:extLst>
          </p:cNvPr>
          <p:cNvSpPr txBox="1"/>
          <p:nvPr userDrawn="1"/>
        </p:nvSpPr>
        <p:spPr>
          <a:xfrm>
            <a:off x="1745971" y="5053780"/>
            <a:ext cx="8700057" cy="1804219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r>
              <a:rPr lang="en-US" sz="1600" dirty="0">
                <a:latin typeface="Century Gothic" panose="020B0502020202020204" pitchFamily="34" charset="0"/>
              </a:rPr>
              <a:t>We provide business development services with deep technical knowledge.</a:t>
            </a:r>
          </a:p>
        </p:txBody>
      </p:sp>
    </p:spTree>
    <p:extLst>
      <p:ext uri="{BB962C8B-B14F-4D97-AF65-F5344CB8AC3E}">
        <p14:creationId xmlns:p14="http://schemas.microsoft.com/office/powerpoint/2010/main" val="3735524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28AB7C0C-59D1-43DC-A3E7-EA85A70188C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2281084"/>
            <a:ext cx="6483964" cy="4576916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C1E0289A-C10D-4092-8B44-864AA3B3CD9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684776" y="1874520"/>
            <a:ext cx="2822448" cy="3108960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89E4B245-6595-4744-8638-CB1D10E4EE6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961" y="213360"/>
            <a:ext cx="1108614" cy="52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88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objekt 11">
            <a:extLst>
              <a:ext uri="{FF2B5EF4-FFF2-40B4-BE49-F238E27FC236}">
                <a16:creationId xmlns:a16="http://schemas.microsoft.com/office/drawing/2014/main" id="{CFCA8915-A436-4E63-B073-2978BC99BE3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00375"/>
            <a:ext cx="6858000" cy="3857625"/>
          </a:xfrm>
          <a:prstGeom prst="rect">
            <a:avLst/>
          </a:prstGeom>
        </p:spPr>
      </p:pic>
      <p:sp>
        <p:nvSpPr>
          <p:cNvPr id="24" name="Rektangel: rundade hörn 23">
            <a:extLst>
              <a:ext uri="{FF2B5EF4-FFF2-40B4-BE49-F238E27FC236}">
                <a16:creationId xmlns:a16="http://schemas.microsoft.com/office/drawing/2014/main" id="{DDCD458C-5F1D-4D2B-A38E-F7412DD8BD0E}"/>
              </a:ext>
            </a:extLst>
          </p:cNvPr>
          <p:cNvSpPr/>
          <p:nvPr userDrawn="1"/>
        </p:nvSpPr>
        <p:spPr>
          <a:xfrm>
            <a:off x="1538599" y="-101600"/>
            <a:ext cx="10771578" cy="796994"/>
          </a:xfrm>
          <a:prstGeom prst="roundRect">
            <a:avLst>
              <a:gd name="adj" fmla="val 538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023258C5-799E-461A-9B7A-CBC1D44D89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15440" y="110154"/>
            <a:ext cx="10190480" cy="570883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sv-SE" err="1"/>
              <a:t>Header</a:t>
            </a:r>
            <a:endParaRPr lang="sv-SE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7DC29DF-199E-4FAA-8140-CC28FA17D19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15440" y="1449421"/>
            <a:ext cx="10190480" cy="47275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sv-SE" dirty="0"/>
              <a:t>Text</a:t>
            </a:r>
          </a:p>
        </p:txBody>
      </p:sp>
      <p:sp>
        <p:nvSpPr>
          <p:cNvPr id="21" name="Platshållare för text 20">
            <a:extLst>
              <a:ext uri="{FF2B5EF4-FFF2-40B4-BE49-F238E27FC236}">
                <a16:creationId xmlns:a16="http://schemas.microsoft.com/office/drawing/2014/main" id="{7B08FEE0-D1E7-4603-95B8-99559273225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615440" y="850868"/>
            <a:ext cx="9224510" cy="4430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800" b="1"/>
            </a:lvl1pPr>
          </a:lstStyle>
          <a:p>
            <a:pPr lvl="0"/>
            <a:r>
              <a:rPr lang="sv-SE" err="1"/>
              <a:t>Sub</a:t>
            </a:r>
            <a:r>
              <a:rPr lang="sv-SE"/>
              <a:t> </a:t>
            </a:r>
            <a:r>
              <a:rPr lang="sv-SE" err="1"/>
              <a:t>header</a:t>
            </a:r>
            <a:endParaRPr lang="sv-SE"/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0E7B7E97-AD5E-4882-A85C-72AE00D40E7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961" y="213360"/>
            <a:ext cx="1108614" cy="52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178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ktangel: rundade hörn 23">
            <a:extLst>
              <a:ext uri="{FF2B5EF4-FFF2-40B4-BE49-F238E27FC236}">
                <a16:creationId xmlns:a16="http://schemas.microsoft.com/office/drawing/2014/main" id="{DDCD458C-5F1D-4D2B-A38E-F7412DD8BD0E}"/>
              </a:ext>
            </a:extLst>
          </p:cNvPr>
          <p:cNvSpPr/>
          <p:nvPr userDrawn="1"/>
        </p:nvSpPr>
        <p:spPr>
          <a:xfrm>
            <a:off x="1538599" y="-101600"/>
            <a:ext cx="10771578" cy="796994"/>
          </a:xfrm>
          <a:prstGeom prst="roundRect">
            <a:avLst>
              <a:gd name="adj" fmla="val 538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023258C5-799E-461A-9B7A-CBC1D44D89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15440" y="110154"/>
            <a:ext cx="10190480" cy="570883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sv-SE" err="1"/>
              <a:t>Header</a:t>
            </a:r>
            <a:endParaRPr lang="sv-SE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7DC29DF-199E-4FAA-8140-CC28FA17D19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15440" y="1449421"/>
            <a:ext cx="10190480" cy="47275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sv-SE" dirty="0"/>
              <a:t>Text</a:t>
            </a:r>
          </a:p>
        </p:txBody>
      </p:sp>
      <p:sp>
        <p:nvSpPr>
          <p:cNvPr id="21" name="Platshållare för text 20">
            <a:extLst>
              <a:ext uri="{FF2B5EF4-FFF2-40B4-BE49-F238E27FC236}">
                <a16:creationId xmlns:a16="http://schemas.microsoft.com/office/drawing/2014/main" id="{7B08FEE0-D1E7-4603-95B8-99559273225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615440" y="850868"/>
            <a:ext cx="9224510" cy="4430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800" b="1"/>
            </a:lvl1pPr>
          </a:lstStyle>
          <a:p>
            <a:pPr lvl="0"/>
            <a:r>
              <a:rPr lang="sv-SE" err="1"/>
              <a:t>Sub</a:t>
            </a:r>
            <a:r>
              <a:rPr lang="sv-SE"/>
              <a:t> </a:t>
            </a:r>
            <a:r>
              <a:rPr lang="sv-SE" err="1"/>
              <a:t>header</a:t>
            </a:r>
            <a:endParaRPr lang="sv-SE"/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0E7B7E97-AD5E-4882-A85C-72AE00D40E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961" y="213360"/>
            <a:ext cx="1108614" cy="52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2100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5749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337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3" r:id="rId3"/>
    <p:sldLayoutId id="2147483654" r:id="rId4"/>
    <p:sldLayoutId id="2147483650" r:id="rId5"/>
    <p:sldLayoutId id="2147483655" r:id="rId6"/>
    <p:sldLayoutId id="2147483652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8E5E213B-6D8F-492B-A81F-79D8011641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293" y="2851281"/>
            <a:ext cx="6142212" cy="2676168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616C9C35-5032-46D6-BC75-FDDA0CC0F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Project Management Report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0C4424F-F7B5-4656-94B7-284F4A0ABE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9091" y="1089933"/>
            <a:ext cx="6142212" cy="114298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2000" b="1" dirty="0"/>
              <a:t>Project Name: Project X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050" dirty="0"/>
              <a:t>Date of this report: 2019-06-17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GB" sz="105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050" b="1" dirty="0"/>
              <a:t>Project objectives: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050" i="1" dirty="0"/>
              <a:t>Develop a new …  and transfer data from...</a:t>
            </a:r>
            <a:endParaRPr lang="en-US" sz="1050" b="1" i="1" dirty="0"/>
          </a:p>
        </p:txBody>
      </p:sp>
      <p:sp>
        <p:nvSpPr>
          <p:cNvPr id="6" name="Underrubrik 2">
            <a:extLst>
              <a:ext uri="{FF2B5EF4-FFF2-40B4-BE49-F238E27FC236}">
                <a16:creationId xmlns:a16="http://schemas.microsoft.com/office/drawing/2014/main" id="{AEECE372-0C9E-46DA-9818-2C4F64D7854E}"/>
              </a:ext>
            </a:extLst>
          </p:cNvPr>
          <p:cNvSpPr txBox="1">
            <a:spLocks/>
          </p:cNvSpPr>
          <p:nvPr/>
        </p:nvSpPr>
        <p:spPr>
          <a:xfrm>
            <a:off x="117986" y="6646606"/>
            <a:ext cx="4830103" cy="211394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86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2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46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33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19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07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93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/>
            <a:r>
              <a:rPr lang="en-US" sz="900" b="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UNIK Template: Project Management Report UPABT001719 Rev 1 2019-06-17</a:t>
            </a:r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7BC6823F-3BC8-4F6C-90B4-3D9D7380BCD2}"/>
              </a:ext>
            </a:extLst>
          </p:cNvPr>
          <p:cNvSpPr txBox="1">
            <a:spLocks/>
          </p:cNvSpPr>
          <p:nvPr/>
        </p:nvSpPr>
        <p:spPr>
          <a:xfrm>
            <a:off x="6562056" y="2532547"/>
            <a:ext cx="3195976" cy="3320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050" b="1" dirty="0"/>
              <a:t>Key performance indicators</a:t>
            </a:r>
            <a:endParaRPr lang="en-GB" b="1" dirty="0"/>
          </a:p>
        </p:txBody>
      </p:sp>
      <p:sp>
        <p:nvSpPr>
          <p:cNvPr id="12" name="Romb 11">
            <a:extLst>
              <a:ext uri="{FF2B5EF4-FFF2-40B4-BE49-F238E27FC236}">
                <a16:creationId xmlns:a16="http://schemas.microsoft.com/office/drawing/2014/main" id="{F504B1ED-21E8-4BD5-A25C-984942A00268}"/>
              </a:ext>
            </a:extLst>
          </p:cNvPr>
          <p:cNvSpPr/>
          <p:nvPr/>
        </p:nvSpPr>
        <p:spPr>
          <a:xfrm>
            <a:off x="1414370" y="4732858"/>
            <a:ext cx="126837" cy="234898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Romb 12">
            <a:extLst>
              <a:ext uri="{FF2B5EF4-FFF2-40B4-BE49-F238E27FC236}">
                <a16:creationId xmlns:a16="http://schemas.microsoft.com/office/drawing/2014/main" id="{931BC6E1-2A7D-4296-9319-0B7AAE63C751}"/>
              </a:ext>
            </a:extLst>
          </p:cNvPr>
          <p:cNvSpPr/>
          <p:nvPr/>
        </p:nvSpPr>
        <p:spPr>
          <a:xfrm>
            <a:off x="2487561" y="4740231"/>
            <a:ext cx="126837" cy="234898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Romb 13">
            <a:extLst>
              <a:ext uri="{FF2B5EF4-FFF2-40B4-BE49-F238E27FC236}">
                <a16:creationId xmlns:a16="http://schemas.microsoft.com/office/drawing/2014/main" id="{5AD3AEC1-C854-4D64-9BE8-3C444186BE20}"/>
              </a:ext>
            </a:extLst>
          </p:cNvPr>
          <p:cNvSpPr/>
          <p:nvPr/>
        </p:nvSpPr>
        <p:spPr>
          <a:xfrm>
            <a:off x="4256383" y="4740231"/>
            <a:ext cx="126837" cy="234898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Romb 14">
            <a:extLst>
              <a:ext uri="{FF2B5EF4-FFF2-40B4-BE49-F238E27FC236}">
                <a16:creationId xmlns:a16="http://schemas.microsoft.com/office/drawing/2014/main" id="{1FF7EE73-C605-41D6-84F3-2CC187C57EEE}"/>
              </a:ext>
            </a:extLst>
          </p:cNvPr>
          <p:cNvSpPr/>
          <p:nvPr/>
        </p:nvSpPr>
        <p:spPr>
          <a:xfrm>
            <a:off x="5208146" y="4732858"/>
            <a:ext cx="126837" cy="234898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Romb 16">
            <a:extLst>
              <a:ext uri="{FF2B5EF4-FFF2-40B4-BE49-F238E27FC236}">
                <a16:creationId xmlns:a16="http://schemas.microsoft.com/office/drawing/2014/main" id="{601479A3-551B-48AC-97A7-3E43C4D69E4B}"/>
              </a:ext>
            </a:extLst>
          </p:cNvPr>
          <p:cNvSpPr/>
          <p:nvPr/>
        </p:nvSpPr>
        <p:spPr>
          <a:xfrm>
            <a:off x="5684028" y="4740231"/>
            <a:ext cx="126837" cy="234898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9" name="Rak koppling 18">
            <a:extLst>
              <a:ext uri="{FF2B5EF4-FFF2-40B4-BE49-F238E27FC236}">
                <a16:creationId xmlns:a16="http://schemas.microsoft.com/office/drawing/2014/main" id="{05437A12-A1DA-4E37-A2E5-27EFCE23BB99}"/>
              </a:ext>
            </a:extLst>
          </p:cNvPr>
          <p:cNvCxnSpPr>
            <a:cxnSpLocks/>
          </p:cNvCxnSpPr>
          <p:nvPr/>
        </p:nvCxnSpPr>
        <p:spPr>
          <a:xfrm flipV="1">
            <a:off x="3352805" y="2851281"/>
            <a:ext cx="0" cy="212385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Platshållare för innehåll 2">
            <a:extLst>
              <a:ext uri="{FF2B5EF4-FFF2-40B4-BE49-F238E27FC236}">
                <a16:creationId xmlns:a16="http://schemas.microsoft.com/office/drawing/2014/main" id="{F4F03009-D312-46A2-90CD-646071B3CEEB}"/>
              </a:ext>
            </a:extLst>
          </p:cNvPr>
          <p:cNvSpPr txBox="1">
            <a:spLocks/>
          </p:cNvSpPr>
          <p:nvPr/>
        </p:nvSpPr>
        <p:spPr>
          <a:xfrm>
            <a:off x="1205926" y="4535839"/>
            <a:ext cx="631231" cy="3013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sv-SE" sz="1000" dirty="0"/>
              <a:t>MS 1</a:t>
            </a:r>
            <a:endParaRPr lang="sv-SE" sz="1600" dirty="0"/>
          </a:p>
        </p:txBody>
      </p:sp>
      <p:sp>
        <p:nvSpPr>
          <p:cNvPr id="22" name="Platshållare för innehåll 2">
            <a:extLst>
              <a:ext uri="{FF2B5EF4-FFF2-40B4-BE49-F238E27FC236}">
                <a16:creationId xmlns:a16="http://schemas.microsoft.com/office/drawing/2014/main" id="{521D714B-51F8-4070-8444-A593C9A894D8}"/>
              </a:ext>
            </a:extLst>
          </p:cNvPr>
          <p:cNvSpPr txBox="1">
            <a:spLocks/>
          </p:cNvSpPr>
          <p:nvPr/>
        </p:nvSpPr>
        <p:spPr>
          <a:xfrm>
            <a:off x="2235363" y="4535839"/>
            <a:ext cx="631231" cy="3013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sv-SE" sz="1000" dirty="0"/>
              <a:t>MS 2</a:t>
            </a:r>
            <a:endParaRPr lang="sv-SE" sz="1600" dirty="0"/>
          </a:p>
        </p:txBody>
      </p:sp>
      <p:sp>
        <p:nvSpPr>
          <p:cNvPr id="26" name="Platshållare för innehåll 2">
            <a:extLst>
              <a:ext uri="{FF2B5EF4-FFF2-40B4-BE49-F238E27FC236}">
                <a16:creationId xmlns:a16="http://schemas.microsoft.com/office/drawing/2014/main" id="{B0CE8FDE-8234-4CDA-B8E5-0CC319046BAF}"/>
              </a:ext>
            </a:extLst>
          </p:cNvPr>
          <p:cNvSpPr txBox="1">
            <a:spLocks/>
          </p:cNvSpPr>
          <p:nvPr/>
        </p:nvSpPr>
        <p:spPr>
          <a:xfrm>
            <a:off x="3996329" y="4535838"/>
            <a:ext cx="631231" cy="3013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sv-SE" sz="1000" dirty="0"/>
              <a:t>MS 3</a:t>
            </a:r>
            <a:endParaRPr lang="sv-SE" sz="1600" dirty="0"/>
          </a:p>
        </p:txBody>
      </p:sp>
      <p:sp>
        <p:nvSpPr>
          <p:cNvPr id="27" name="Platshållare för innehåll 2">
            <a:extLst>
              <a:ext uri="{FF2B5EF4-FFF2-40B4-BE49-F238E27FC236}">
                <a16:creationId xmlns:a16="http://schemas.microsoft.com/office/drawing/2014/main" id="{1DA66EDD-5A9F-4575-92E4-F1EE51C5939F}"/>
              </a:ext>
            </a:extLst>
          </p:cNvPr>
          <p:cNvSpPr txBox="1">
            <a:spLocks/>
          </p:cNvSpPr>
          <p:nvPr/>
        </p:nvSpPr>
        <p:spPr>
          <a:xfrm>
            <a:off x="4948090" y="4539142"/>
            <a:ext cx="631231" cy="3013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sv-SE" sz="1000" dirty="0"/>
              <a:t>MS 4</a:t>
            </a:r>
            <a:endParaRPr lang="sv-SE" sz="1600" dirty="0"/>
          </a:p>
        </p:txBody>
      </p:sp>
      <p:sp>
        <p:nvSpPr>
          <p:cNvPr id="28" name="Platshållare för innehåll 2">
            <a:extLst>
              <a:ext uri="{FF2B5EF4-FFF2-40B4-BE49-F238E27FC236}">
                <a16:creationId xmlns:a16="http://schemas.microsoft.com/office/drawing/2014/main" id="{EDA3AFF7-5008-402C-9DE6-DD1E93506B55}"/>
              </a:ext>
            </a:extLst>
          </p:cNvPr>
          <p:cNvSpPr txBox="1">
            <a:spLocks/>
          </p:cNvSpPr>
          <p:nvPr/>
        </p:nvSpPr>
        <p:spPr>
          <a:xfrm>
            <a:off x="5457888" y="4523130"/>
            <a:ext cx="631231" cy="3013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sv-SE" sz="1000" dirty="0"/>
              <a:t>MS 5</a:t>
            </a:r>
            <a:endParaRPr lang="sv-SE" sz="1600" dirty="0"/>
          </a:p>
        </p:txBody>
      </p:sp>
      <p:graphicFrame>
        <p:nvGraphicFramePr>
          <p:cNvPr id="29" name="Platshållare för innehåll 6">
            <a:extLst>
              <a:ext uri="{FF2B5EF4-FFF2-40B4-BE49-F238E27FC236}">
                <a16:creationId xmlns:a16="http://schemas.microsoft.com/office/drawing/2014/main" id="{A7A82B7C-1884-42DD-BF34-6065E1F4C91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4537252"/>
              </p:ext>
            </p:extLst>
          </p:nvPr>
        </p:nvGraphicFramePr>
        <p:xfrm>
          <a:off x="229091" y="5792594"/>
          <a:ext cx="6142212" cy="457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40948">
                  <a:extLst>
                    <a:ext uri="{9D8B030D-6E8A-4147-A177-3AD203B41FA5}">
                      <a16:colId xmlns:a16="http://schemas.microsoft.com/office/drawing/2014/main" val="3880133317"/>
                    </a:ext>
                  </a:extLst>
                </a:gridCol>
                <a:gridCol w="5201264">
                  <a:extLst>
                    <a:ext uri="{9D8B030D-6E8A-4147-A177-3AD203B41FA5}">
                      <a16:colId xmlns:a16="http://schemas.microsoft.com/office/drawing/2014/main" val="255613855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1000" noProof="0">
                          <a:latin typeface="Century Gothic" panose="020B0502020202020204" pitchFamily="34" charset="0"/>
                        </a:rPr>
                        <a:t>Date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noProof="0" dirty="0">
                          <a:latin typeface="Century Gothic" panose="020B0502020202020204" pitchFamily="34" charset="0"/>
                        </a:rPr>
                        <a:t>Summary of changes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00078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noProof="0">
                          <a:latin typeface="Century Gothic" panose="020B0502020202020204" pitchFamily="34" charset="0"/>
                        </a:rPr>
                        <a:t>2019-04-28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noProof="0" dirty="0">
                          <a:latin typeface="Century Gothic" panose="020B0502020202020204" pitchFamily="34" charset="0"/>
                        </a:rPr>
                        <a:t>Mile stone 4 date update; originally 2019-09-14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4761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noProof="0">
                          <a:latin typeface="Century Gothic" panose="020B0502020202020204" pitchFamily="34" charset="0"/>
                        </a:rPr>
                        <a:t>2019-05-18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noProof="0" dirty="0">
                          <a:latin typeface="Century Gothic" panose="020B0502020202020204" pitchFamily="34" charset="0"/>
                        </a:rPr>
                        <a:t>Scope reduced; deliverable X removed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112663"/>
                  </a:ext>
                </a:extLst>
              </a:tr>
            </a:tbl>
          </a:graphicData>
        </a:graphic>
      </p:graphicFrame>
      <p:graphicFrame>
        <p:nvGraphicFramePr>
          <p:cNvPr id="30" name="Platshållare för innehåll 6">
            <a:extLst>
              <a:ext uri="{FF2B5EF4-FFF2-40B4-BE49-F238E27FC236}">
                <a16:creationId xmlns:a16="http://schemas.microsoft.com/office/drawing/2014/main" id="{C071FB41-3268-4A28-B564-60645F7EF44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7435682"/>
              </p:ext>
            </p:extLst>
          </p:nvPr>
        </p:nvGraphicFramePr>
        <p:xfrm>
          <a:off x="6623501" y="2810370"/>
          <a:ext cx="5232740" cy="2053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10378">
                  <a:extLst>
                    <a:ext uri="{9D8B030D-6E8A-4147-A177-3AD203B41FA5}">
                      <a16:colId xmlns:a16="http://schemas.microsoft.com/office/drawing/2014/main" val="3880133317"/>
                    </a:ext>
                  </a:extLst>
                </a:gridCol>
                <a:gridCol w="673744">
                  <a:extLst>
                    <a:ext uri="{9D8B030D-6E8A-4147-A177-3AD203B41FA5}">
                      <a16:colId xmlns:a16="http://schemas.microsoft.com/office/drawing/2014/main" val="2377662280"/>
                    </a:ext>
                  </a:extLst>
                </a:gridCol>
                <a:gridCol w="3348618">
                  <a:extLst>
                    <a:ext uri="{9D8B030D-6E8A-4147-A177-3AD203B41FA5}">
                      <a16:colId xmlns:a16="http://schemas.microsoft.com/office/drawing/2014/main" val="2556138550"/>
                    </a:ext>
                  </a:extLst>
                </a:gridCol>
              </a:tblGrid>
              <a:tr h="117650">
                <a:tc>
                  <a:txBody>
                    <a:bodyPr/>
                    <a:lstStyle/>
                    <a:p>
                      <a:r>
                        <a:rPr lang="en-GB" sz="1000" noProof="0" dirty="0">
                          <a:latin typeface="Century Gothic" panose="020B0502020202020204" pitchFamily="34" charset="0"/>
                        </a:rPr>
                        <a:t>Indicator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noProof="0" dirty="0">
                          <a:latin typeface="Century Gothic" panose="020B0502020202020204" pitchFamily="34" charset="0"/>
                        </a:rPr>
                        <a:t>Status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noProof="0">
                          <a:latin typeface="Century Gothic" panose="020B0502020202020204" pitchFamily="34" charset="0"/>
                        </a:rPr>
                        <a:t>Comments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0007891"/>
                  </a:ext>
                </a:extLst>
              </a:tr>
              <a:tr h="1975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noProof="0" dirty="0">
                          <a:latin typeface="Century Gothic" panose="020B0502020202020204" pitchFamily="34" charset="0"/>
                        </a:rPr>
                        <a:t>Time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noProof="0" dirty="0">
                        <a:latin typeface="Century Gothic" panose="020B0502020202020204" pitchFamily="34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noProof="0" dirty="0">
                        <a:latin typeface="Century Gothic" panose="020B0502020202020204" pitchFamily="34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noProof="0" dirty="0">
                          <a:latin typeface="Century Gothic" panose="020B0502020202020204" pitchFamily="34" charset="0"/>
                        </a:rPr>
                        <a:t>N/A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476147"/>
                  </a:ext>
                </a:extLst>
              </a:tr>
              <a:tr h="1975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noProof="0" dirty="0">
                          <a:latin typeface="Century Gothic" panose="020B0502020202020204" pitchFamily="34" charset="0"/>
                        </a:rPr>
                        <a:t>Cost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noProof="0" dirty="0">
                        <a:latin typeface="Century Gothic" panose="020B0502020202020204" pitchFamily="34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noProof="0" dirty="0">
                        <a:latin typeface="Century Gothic" panose="020B0502020202020204" pitchFamily="34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noProof="0" dirty="0">
                          <a:latin typeface="Century Gothic" panose="020B0502020202020204" pitchFamily="34" charset="0"/>
                        </a:rPr>
                        <a:t>N/A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492297"/>
                  </a:ext>
                </a:extLst>
              </a:tr>
              <a:tr h="1975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noProof="0" dirty="0">
                          <a:latin typeface="Century Gothic" panose="020B0502020202020204" pitchFamily="34" charset="0"/>
                        </a:rPr>
                        <a:t>Quality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noProof="0" dirty="0">
                        <a:latin typeface="Century Gothic" panose="020B0502020202020204" pitchFamily="34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noProof="0" dirty="0">
                        <a:latin typeface="Century Gothic" panose="020B0502020202020204" pitchFamily="34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noProof="0" dirty="0">
                          <a:latin typeface="Century Gothic" panose="020B0502020202020204" pitchFamily="34" charset="0"/>
                        </a:rPr>
                        <a:t>A faulty unit was found during a randomized inspection. All units to be inspected now.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3848153"/>
                  </a:ext>
                </a:extLst>
              </a:tr>
              <a:tr h="1975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noProof="0" dirty="0">
                          <a:latin typeface="Century Gothic" panose="020B0502020202020204" pitchFamily="34" charset="0"/>
                        </a:rPr>
                        <a:t>Scope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noProof="0" dirty="0">
                        <a:latin typeface="Century Gothic" panose="020B0502020202020204" pitchFamily="34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noProof="0" dirty="0">
                        <a:latin typeface="Century Gothic" panose="020B0502020202020204" pitchFamily="34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noProof="0" dirty="0">
                          <a:latin typeface="Century Gothic" panose="020B0502020202020204" pitchFamily="34" charset="0"/>
                        </a:rPr>
                        <a:t>The sr. user of the project wants to add new items into mile stone 3. Await decision from board.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7807382"/>
                  </a:ext>
                </a:extLst>
              </a:tr>
              <a:tr h="1975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noProof="0" dirty="0">
                          <a:latin typeface="Century Gothic" panose="020B0502020202020204" pitchFamily="34" charset="0"/>
                        </a:rPr>
                        <a:t>Benefits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noProof="0" dirty="0">
                        <a:latin typeface="Century Gothic" panose="020B0502020202020204" pitchFamily="34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noProof="0" dirty="0">
                        <a:latin typeface="Century Gothic" panose="020B0502020202020204" pitchFamily="34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noProof="0" dirty="0">
                          <a:latin typeface="Century Gothic" panose="020B0502020202020204" pitchFamily="34" charset="0"/>
                        </a:rPr>
                        <a:t>N/A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1210443"/>
                  </a:ext>
                </a:extLst>
              </a:tr>
              <a:tr h="1975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noProof="0" dirty="0">
                          <a:latin typeface="Century Gothic" panose="020B0502020202020204" pitchFamily="34" charset="0"/>
                        </a:rPr>
                        <a:t>Risk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noProof="0" dirty="0">
                        <a:latin typeface="Century Gothic" panose="020B0502020202020204" pitchFamily="34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noProof="0" dirty="0">
                        <a:latin typeface="Century Gothic" panose="020B0502020202020204" pitchFamily="34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noProof="0" dirty="0">
                          <a:latin typeface="Century Gothic" panose="020B0502020202020204" pitchFamily="34" charset="0"/>
                        </a:rPr>
                        <a:t>N/A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616800"/>
                  </a:ext>
                </a:extLst>
              </a:tr>
            </a:tbl>
          </a:graphicData>
        </a:graphic>
      </p:graphicFrame>
      <p:sp>
        <p:nvSpPr>
          <p:cNvPr id="31" name="Platshållare för innehåll 2">
            <a:extLst>
              <a:ext uri="{FF2B5EF4-FFF2-40B4-BE49-F238E27FC236}">
                <a16:creationId xmlns:a16="http://schemas.microsoft.com/office/drawing/2014/main" id="{805C0EBA-DD0E-4373-A156-BF968FD85A5C}"/>
              </a:ext>
            </a:extLst>
          </p:cNvPr>
          <p:cNvSpPr txBox="1">
            <a:spLocks/>
          </p:cNvSpPr>
          <p:nvPr/>
        </p:nvSpPr>
        <p:spPr>
          <a:xfrm>
            <a:off x="148466" y="5519809"/>
            <a:ext cx="4234754" cy="2335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050" b="1" dirty="0"/>
              <a:t>History of major project changes: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GB" sz="1800" dirty="0"/>
          </a:p>
        </p:txBody>
      </p:sp>
      <p:sp>
        <p:nvSpPr>
          <p:cNvPr id="32" name="Platshållare för innehåll 2">
            <a:extLst>
              <a:ext uri="{FF2B5EF4-FFF2-40B4-BE49-F238E27FC236}">
                <a16:creationId xmlns:a16="http://schemas.microsoft.com/office/drawing/2014/main" id="{C3836918-783C-4334-9809-789DE5947730}"/>
              </a:ext>
            </a:extLst>
          </p:cNvPr>
          <p:cNvSpPr txBox="1">
            <a:spLocks/>
          </p:cNvSpPr>
          <p:nvPr/>
        </p:nvSpPr>
        <p:spPr>
          <a:xfrm>
            <a:off x="6562056" y="5161848"/>
            <a:ext cx="3195976" cy="3320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050" b="1" dirty="0"/>
              <a:t>Other performance indicators</a:t>
            </a:r>
            <a:endParaRPr lang="en-GB" b="1" dirty="0"/>
          </a:p>
        </p:txBody>
      </p:sp>
      <p:graphicFrame>
        <p:nvGraphicFramePr>
          <p:cNvPr id="33" name="Platshållare för innehåll 6">
            <a:extLst>
              <a:ext uri="{FF2B5EF4-FFF2-40B4-BE49-F238E27FC236}">
                <a16:creationId xmlns:a16="http://schemas.microsoft.com/office/drawing/2014/main" id="{E7748360-FA4C-4A28-AE7E-3430C9B1E51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3375609"/>
              </p:ext>
            </p:extLst>
          </p:nvPr>
        </p:nvGraphicFramePr>
        <p:xfrm>
          <a:off x="6623501" y="5488831"/>
          <a:ext cx="5232740" cy="762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10378">
                  <a:extLst>
                    <a:ext uri="{9D8B030D-6E8A-4147-A177-3AD203B41FA5}">
                      <a16:colId xmlns:a16="http://schemas.microsoft.com/office/drawing/2014/main" val="3880133317"/>
                    </a:ext>
                  </a:extLst>
                </a:gridCol>
                <a:gridCol w="673744">
                  <a:extLst>
                    <a:ext uri="{9D8B030D-6E8A-4147-A177-3AD203B41FA5}">
                      <a16:colId xmlns:a16="http://schemas.microsoft.com/office/drawing/2014/main" val="2377662280"/>
                    </a:ext>
                  </a:extLst>
                </a:gridCol>
                <a:gridCol w="3348618">
                  <a:extLst>
                    <a:ext uri="{9D8B030D-6E8A-4147-A177-3AD203B41FA5}">
                      <a16:colId xmlns:a16="http://schemas.microsoft.com/office/drawing/2014/main" val="255613855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1000" noProof="0" dirty="0">
                          <a:latin typeface="Century Gothic" panose="020B0502020202020204" pitchFamily="34" charset="0"/>
                        </a:rPr>
                        <a:t>Indicator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noProof="0" dirty="0">
                          <a:latin typeface="Century Gothic" panose="020B0502020202020204" pitchFamily="34" charset="0"/>
                        </a:rPr>
                        <a:t>Status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noProof="0" dirty="0">
                          <a:latin typeface="Century Gothic" panose="020B0502020202020204" pitchFamily="34" charset="0"/>
                        </a:rPr>
                        <a:t>Comments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00078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noProof="0" dirty="0">
                          <a:latin typeface="Century Gothic" panose="020B0502020202020204" pitchFamily="34" charset="0"/>
                        </a:rPr>
                        <a:t>Resources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noProof="0" dirty="0">
                        <a:latin typeface="Century Gothic" panose="020B0502020202020204" pitchFamily="34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noProof="0" dirty="0">
                        <a:latin typeface="Century Gothic" panose="020B0502020202020204" pitchFamily="34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noProof="0" dirty="0">
                          <a:latin typeface="Century Gothic" panose="020B0502020202020204" pitchFamily="34" charset="0"/>
                        </a:rPr>
                        <a:t>R&amp;D resources needed in July are not locked. R&amp;D Manager is looking for new consultants.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4761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noProof="0" dirty="0">
                          <a:latin typeface="Century Gothic" panose="020B0502020202020204" pitchFamily="34" charset="0"/>
                        </a:rPr>
                        <a:t>Project Manager’s impression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noProof="0" dirty="0">
                        <a:latin typeface="Century Gothic" panose="020B0502020202020204" pitchFamily="34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noProof="0" dirty="0">
                          <a:latin typeface="Century Gothic" panose="020B0502020202020204" pitchFamily="34" charset="0"/>
                        </a:rPr>
                        <a:t>Project team motivation is low due to poor test results. Team building day is booked.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492297"/>
                  </a:ext>
                </a:extLst>
              </a:tr>
            </a:tbl>
          </a:graphicData>
        </a:graphic>
      </p:graphicFrame>
      <p:graphicFrame>
        <p:nvGraphicFramePr>
          <p:cNvPr id="36" name="Platshållare för innehåll 6">
            <a:extLst>
              <a:ext uri="{FF2B5EF4-FFF2-40B4-BE49-F238E27FC236}">
                <a16:creationId xmlns:a16="http://schemas.microsoft.com/office/drawing/2014/main" id="{B0978C3F-9256-4BFD-8042-EF16F92687B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2559590"/>
              </p:ext>
            </p:extLst>
          </p:nvPr>
        </p:nvGraphicFramePr>
        <p:xfrm>
          <a:off x="6623501" y="1172501"/>
          <a:ext cx="5232739" cy="906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91233">
                  <a:extLst>
                    <a:ext uri="{9D8B030D-6E8A-4147-A177-3AD203B41FA5}">
                      <a16:colId xmlns:a16="http://schemas.microsoft.com/office/drawing/2014/main" val="2377662280"/>
                    </a:ext>
                  </a:extLst>
                </a:gridCol>
                <a:gridCol w="3341506">
                  <a:extLst>
                    <a:ext uri="{9D8B030D-6E8A-4147-A177-3AD203B41FA5}">
                      <a16:colId xmlns:a16="http://schemas.microsoft.com/office/drawing/2014/main" val="255613855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1000" noProof="0" dirty="0">
                          <a:latin typeface="Century Gothic" panose="020B0502020202020204" pitchFamily="34" charset="0"/>
                        </a:rPr>
                        <a:t>Overall project performance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noProof="0" dirty="0">
                          <a:latin typeface="Century Gothic" panose="020B0502020202020204" pitchFamily="34" charset="0"/>
                        </a:rPr>
                        <a:t>Comments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000789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sz="1000" noProof="0" dirty="0">
                        <a:latin typeface="Century Gothic" panose="020B050202020202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noProof="0" dirty="0">
                          <a:latin typeface="Century Gothic" panose="020B0502020202020204" pitchFamily="34" charset="0"/>
                        </a:rPr>
                        <a:t>The project is currently having issues with R&amp;D resources in July. A potential scope creep could affect the plan. Quality of delivered units could be an issue. Project team motivation is currently low.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476147"/>
                  </a:ext>
                </a:extLst>
              </a:tr>
            </a:tbl>
          </a:graphicData>
        </a:graphic>
      </p:graphicFrame>
      <p:sp>
        <p:nvSpPr>
          <p:cNvPr id="39" name="Platshållare för innehåll 2">
            <a:extLst>
              <a:ext uri="{FF2B5EF4-FFF2-40B4-BE49-F238E27FC236}">
                <a16:creationId xmlns:a16="http://schemas.microsoft.com/office/drawing/2014/main" id="{4B8CD952-6D43-4212-8053-1F2C88B7ECDA}"/>
              </a:ext>
            </a:extLst>
          </p:cNvPr>
          <p:cNvSpPr txBox="1">
            <a:spLocks/>
          </p:cNvSpPr>
          <p:nvPr/>
        </p:nvSpPr>
        <p:spPr>
          <a:xfrm>
            <a:off x="229091" y="2532547"/>
            <a:ext cx="3195976" cy="3320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050" b="1" dirty="0"/>
              <a:t>Financial summary</a:t>
            </a:r>
          </a:p>
        </p:txBody>
      </p:sp>
    </p:spTree>
    <p:extLst>
      <p:ext uri="{BB962C8B-B14F-4D97-AF65-F5344CB8AC3E}">
        <p14:creationId xmlns:p14="http://schemas.microsoft.com/office/powerpoint/2010/main" val="3135889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UPAB">
      <a:dk1>
        <a:sysClr val="windowText" lastClr="000000"/>
      </a:dk1>
      <a:lt1>
        <a:srgbClr val="FFFFFF"/>
      </a:lt1>
      <a:dk2>
        <a:srgbClr val="7F7F7F"/>
      </a:dk2>
      <a:lt2>
        <a:srgbClr val="D8D9DC"/>
      </a:lt2>
      <a:accent1>
        <a:srgbClr val="9D1F60"/>
      </a:accent1>
      <a:accent2>
        <a:srgbClr val="6B9F25"/>
      </a:accent2>
      <a:accent3>
        <a:srgbClr val="4EA6DC"/>
      </a:accent3>
      <a:accent4>
        <a:srgbClr val="4775E7"/>
      </a:accent4>
      <a:accent5>
        <a:srgbClr val="FFC000"/>
      </a:accent5>
      <a:accent6>
        <a:srgbClr val="FF0000"/>
      </a:accent6>
      <a:hlink>
        <a:srgbClr val="351D8B"/>
      </a:hlink>
      <a:folHlink>
        <a:srgbClr val="351D8B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>
        <a:normAutofit fontScale="85000" lnSpcReduction="20000"/>
      </a:bodyPr>
      <a:lstStyle>
        <a:defPPr marL="0" indent="0" algn="l">
          <a:buNone/>
          <a:defRPr dirty="0" err="1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CCB6FBF3B0EA438FA09DC192EB7A88" ma:contentTypeVersion="13" ma:contentTypeDescription="Create a new document." ma:contentTypeScope="" ma:versionID="dd8d785a936f36d228cc003b94004ee2">
  <xsd:schema xmlns:xsd="http://www.w3.org/2001/XMLSchema" xmlns:xs="http://www.w3.org/2001/XMLSchema" xmlns:p="http://schemas.microsoft.com/office/2006/metadata/properties" xmlns:ns2="87447158-e2ab-486d-acde-7b1384721d3d" xmlns:ns3="dc977138-11f8-42a4-a231-52d5065dffeb" targetNamespace="http://schemas.microsoft.com/office/2006/metadata/properties" ma:root="true" ma:fieldsID="bab62d7d020956b86579b999488df6ca" ns2:_="" ns3:_="">
    <xsd:import namespace="87447158-e2ab-486d-acde-7b1384721d3d"/>
    <xsd:import namespace="dc977138-11f8-42a4-a231-52d5065dffe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447158-e2ab-486d-acde-7b1384721d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977138-11f8-42a4-a231-52d5065dffe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F704677-933C-43C9-A937-86538526F2D8}">
  <ds:schemaRefs>
    <ds:schemaRef ds:uri="7ac8f480-df7a-41b4-bd2a-8bb96097abf0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5e4812c4-65a1-4333-9946-5e4339849626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AAD3C06-6614-4ED1-87D6-D6B02DBC1C7D}"/>
</file>

<file path=customXml/itemProps3.xml><?xml version="1.0" encoding="utf-8"?>
<ds:datastoreItem xmlns:ds="http://schemas.openxmlformats.org/officeDocument/2006/customXml" ds:itemID="{3B79288E-BFC5-4C46-B42E-560E9D15404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1815</TotalTime>
  <Words>229</Words>
  <Application>Microsoft Office PowerPoint</Application>
  <PresentationFormat>Bredbild</PresentationFormat>
  <Paragraphs>48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Office-tema</vt:lpstr>
      <vt:lpstr>Project Management Report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UNIK X</dc:title>
  <cp:lastModifiedBy>Martin Tilly</cp:lastModifiedBy>
  <cp:revision>76</cp:revision>
  <dcterms:modified xsi:type="dcterms:W3CDTF">2019-06-17T11:56:55Z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0x01010076CCB6FBF3B0EA438FA09DC192EB7A88</vt:lpwstr>
  </property>
</Properties>
</file>