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arlsson" initials="DK" lastIdx="22" clrIdx="0">
    <p:extLst>
      <p:ext uri="{19B8F6BF-5375-455C-9EA6-DF929625EA0E}">
        <p15:presenceInfo xmlns:p15="http://schemas.microsoft.com/office/powerpoint/2012/main" userId="Daniel Karl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AF5A6-E584-436D-8C8A-D70123A30E91}" v="116" dt="2019-05-08T12:56:21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Tilly" userId="600768eb-2268-490d-9147-c04a2f612263" providerId="ADAL" clId="{01DAF5A6-E584-436D-8C8A-D70123A30E91}"/>
    <pc:docChg chg="undo custSel addSld delSld modSld sldOrd">
      <pc:chgData name="Martin Tilly" userId="600768eb-2268-490d-9147-c04a2f612263" providerId="ADAL" clId="{01DAF5A6-E584-436D-8C8A-D70123A30E91}" dt="2019-05-08T12:57:01.219" v="1171" actId="20577"/>
      <pc:docMkLst>
        <pc:docMk/>
      </pc:docMkLst>
      <pc:sldChg chg="addSp delSp modSp del">
        <pc:chgData name="Martin Tilly" userId="600768eb-2268-490d-9147-c04a2f612263" providerId="ADAL" clId="{01DAF5A6-E584-436D-8C8A-D70123A30E91}" dt="2019-05-08T12:55:12.021" v="1074" actId="2696"/>
        <pc:sldMkLst>
          <pc:docMk/>
          <pc:sldMk cId="3092490743" sldId="256"/>
        </pc:sldMkLst>
        <pc:spChg chg="mod">
          <ac:chgData name="Martin Tilly" userId="600768eb-2268-490d-9147-c04a2f612263" providerId="ADAL" clId="{01DAF5A6-E584-436D-8C8A-D70123A30E91}" dt="2019-05-08T12:29:51.452" v="11" actId="368"/>
          <ac:spMkLst>
            <pc:docMk/>
            <pc:sldMk cId="3092490743" sldId="256"/>
            <ac:spMk id="15" creationId="{E60E11FA-BD38-4442-88B2-CB50007C64CF}"/>
          </ac:spMkLst>
        </pc:spChg>
        <pc:picChg chg="add del mod">
          <ac:chgData name="Martin Tilly" userId="600768eb-2268-490d-9147-c04a2f612263" providerId="ADAL" clId="{01DAF5A6-E584-436D-8C8A-D70123A30E91}" dt="2019-05-08T12:35:08.072" v="220"/>
          <ac:picMkLst>
            <pc:docMk/>
            <pc:sldMk cId="3092490743" sldId="256"/>
            <ac:picMk id="1026" creationId="{44223FB5-6660-4262-BC93-E969DC257195}"/>
          </ac:picMkLst>
        </pc:picChg>
        <pc:picChg chg="add del mod">
          <ac:chgData name="Martin Tilly" userId="600768eb-2268-490d-9147-c04a2f612263" providerId="ADAL" clId="{01DAF5A6-E584-436D-8C8A-D70123A30E91}" dt="2019-05-08T12:35:08.072" v="220"/>
          <ac:picMkLst>
            <pc:docMk/>
            <pc:sldMk cId="3092490743" sldId="256"/>
            <ac:picMk id="1028" creationId="{BF984B69-C1ED-4F12-B5AC-CB1824BBD458}"/>
          </ac:picMkLst>
        </pc:picChg>
      </pc:sldChg>
      <pc:sldChg chg="del">
        <pc:chgData name="Martin Tilly" userId="600768eb-2268-490d-9147-c04a2f612263" providerId="ADAL" clId="{01DAF5A6-E584-436D-8C8A-D70123A30E91}" dt="2019-05-08T12:55:12.081" v="1078" actId="2696"/>
        <pc:sldMkLst>
          <pc:docMk/>
          <pc:sldMk cId="3073344194" sldId="258"/>
        </pc:sldMkLst>
      </pc:sldChg>
      <pc:sldChg chg="del">
        <pc:chgData name="Martin Tilly" userId="600768eb-2268-490d-9147-c04a2f612263" providerId="ADAL" clId="{01DAF5A6-E584-436D-8C8A-D70123A30E91}" dt="2019-05-08T12:55:12.040" v="1075" actId="2696"/>
        <pc:sldMkLst>
          <pc:docMk/>
          <pc:sldMk cId="3661331430" sldId="260"/>
        </pc:sldMkLst>
      </pc:sldChg>
      <pc:sldChg chg="del">
        <pc:chgData name="Martin Tilly" userId="600768eb-2268-490d-9147-c04a2f612263" providerId="ADAL" clId="{01DAF5A6-E584-436D-8C8A-D70123A30E91}" dt="2019-05-08T12:55:12.051" v="1076" actId="2696"/>
        <pc:sldMkLst>
          <pc:docMk/>
          <pc:sldMk cId="1221546252" sldId="261"/>
        </pc:sldMkLst>
      </pc:sldChg>
      <pc:sldChg chg="del">
        <pc:chgData name="Martin Tilly" userId="600768eb-2268-490d-9147-c04a2f612263" providerId="ADAL" clId="{01DAF5A6-E584-436D-8C8A-D70123A30E91}" dt="2019-05-08T12:55:12.104" v="1079" actId="2696"/>
        <pc:sldMkLst>
          <pc:docMk/>
          <pc:sldMk cId="4035990675" sldId="263"/>
        </pc:sldMkLst>
      </pc:sldChg>
      <pc:sldChg chg="del">
        <pc:chgData name="Martin Tilly" userId="600768eb-2268-490d-9147-c04a2f612263" providerId="ADAL" clId="{01DAF5A6-E584-436D-8C8A-D70123A30E91}" dt="2019-05-08T12:55:12.070" v="1077" actId="2696"/>
        <pc:sldMkLst>
          <pc:docMk/>
          <pc:sldMk cId="2384429700" sldId="264"/>
        </pc:sldMkLst>
      </pc:sldChg>
      <pc:sldChg chg="addSp delSp modSp add ord">
        <pc:chgData name="Martin Tilly" userId="600768eb-2268-490d-9147-c04a2f612263" providerId="ADAL" clId="{01DAF5A6-E584-436D-8C8A-D70123A30E91}" dt="2019-05-08T12:57:01.219" v="1171" actId="20577"/>
        <pc:sldMkLst>
          <pc:docMk/>
          <pc:sldMk cId="3151515492" sldId="265"/>
        </pc:sldMkLst>
        <pc:spChg chg="del">
          <ac:chgData name="Martin Tilly" userId="600768eb-2268-490d-9147-c04a2f612263" providerId="ADAL" clId="{01DAF5A6-E584-436D-8C8A-D70123A30E91}" dt="2019-05-08T12:29:25.593" v="9" actId="478"/>
          <ac:spMkLst>
            <pc:docMk/>
            <pc:sldMk cId="3151515492" sldId="265"/>
            <ac:spMk id="2" creationId="{B64DA91A-7AF7-4C6E-AF94-7E374360702B}"/>
          </ac:spMkLst>
        </pc:spChg>
        <pc:spChg chg="del">
          <ac:chgData name="Martin Tilly" userId="600768eb-2268-490d-9147-c04a2f612263" providerId="ADAL" clId="{01DAF5A6-E584-436D-8C8A-D70123A30E91}" dt="2019-05-08T12:29:25.593" v="9" actId="478"/>
          <ac:spMkLst>
            <pc:docMk/>
            <pc:sldMk cId="3151515492" sldId="265"/>
            <ac:spMk id="3" creationId="{C435139A-D19C-4310-B397-CBF9C231940D}"/>
          </ac:spMkLst>
        </pc:spChg>
        <pc:spChg chg="add mod">
          <ac:chgData name="Martin Tilly" userId="600768eb-2268-490d-9147-c04a2f612263" providerId="ADAL" clId="{01DAF5A6-E584-436D-8C8A-D70123A30E91}" dt="2019-05-08T12:56:00.717" v="1094" actId="1076"/>
          <ac:spMkLst>
            <pc:docMk/>
            <pc:sldMk cId="3151515492" sldId="265"/>
            <ac:spMk id="4" creationId="{304DC02A-CD9B-4494-9907-AA842AE70AC3}"/>
          </ac:spMkLst>
        </pc:spChg>
        <pc:spChg chg="add mod">
          <ac:chgData name="Martin Tilly" userId="600768eb-2268-490d-9147-c04a2f612263" providerId="ADAL" clId="{01DAF5A6-E584-436D-8C8A-D70123A30E91}" dt="2019-05-08T12:56:00.717" v="1094" actId="1076"/>
          <ac:spMkLst>
            <pc:docMk/>
            <pc:sldMk cId="3151515492" sldId="265"/>
            <ac:spMk id="5" creationId="{123CFEFE-29B6-4130-85E5-BF75EEC7E714}"/>
          </ac:spMkLst>
        </pc:spChg>
        <pc:spChg chg="add mod">
          <ac:chgData name="Martin Tilly" userId="600768eb-2268-490d-9147-c04a2f612263" providerId="ADAL" clId="{01DAF5A6-E584-436D-8C8A-D70123A30E91}" dt="2019-05-08T12:56:07.139" v="1103" actId="1035"/>
          <ac:spMkLst>
            <pc:docMk/>
            <pc:sldMk cId="3151515492" sldId="265"/>
            <ac:spMk id="10" creationId="{8FEF0478-BDE3-4EAC-9E2E-172AC62A46B6}"/>
          </ac:spMkLst>
        </pc:spChg>
        <pc:spChg chg="add del mod">
          <ac:chgData name="Martin Tilly" userId="600768eb-2268-490d-9147-c04a2f612263" providerId="ADAL" clId="{01DAF5A6-E584-436D-8C8A-D70123A30E91}" dt="2019-05-08T12:56:07.139" v="1103" actId="1035"/>
          <ac:spMkLst>
            <pc:docMk/>
            <pc:sldMk cId="3151515492" sldId="265"/>
            <ac:spMk id="11" creationId="{2F7AC85C-D97B-44DC-A144-E9B7097AB2CA}"/>
          </ac:spMkLst>
        </pc:spChg>
        <pc:spChg chg="add del mod">
          <ac:chgData name="Martin Tilly" userId="600768eb-2268-490d-9147-c04a2f612263" providerId="ADAL" clId="{01DAF5A6-E584-436D-8C8A-D70123A30E91}" dt="2019-05-08T12:50:25.421" v="897" actId="478"/>
          <ac:spMkLst>
            <pc:docMk/>
            <pc:sldMk cId="3151515492" sldId="265"/>
            <ac:spMk id="12" creationId="{AA6E4B81-5669-44BC-A55B-86B32DEE6D1D}"/>
          </ac:spMkLst>
        </pc:spChg>
        <pc:spChg chg="add del mod">
          <ac:chgData name="Martin Tilly" userId="600768eb-2268-490d-9147-c04a2f612263" providerId="ADAL" clId="{01DAF5A6-E584-436D-8C8A-D70123A30E91}" dt="2019-05-08T12:50:22.911" v="896"/>
          <ac:spMkLst>
            <pc:docMk/>
            <pc:sldMk cId="3151515492" sldId="265"/>
            <ac:spMk id="13" creationId="{2E4047DA-FA0E-4E7F-81D6-EC967B5624DB}"/>
          </ac:spMkLst>
        </pc:spChg>
        <pc:spChg chg="add del mod">
          <ac:chgData name="Martin Tilly" userId="600768eb-2268-490d-9147-c04a2f612263" providerId="ADAL" clId="{01DAF5A6-E584-436D-8C8A-D70123A30E91}" dt="2019-05-08T12:50:22.911" v="896"/>
          <ac:spMkLst>
            <pc:docMk/>
            <pc:sldMk cId="3151515492" sldId="265"/>
            <ac:spMk id="14" creationId="{4773551D-9CE9-48F6-943D-1AC8E1D17E76}"/>
          </ac:spMkLst>
        </pc:spChg>
        <pc:spChg chg="add del mod">
          <ac:chgData name="Martin Tilly" userId="600768eb-2268-490d-9147-c04a2f612263" providerId="ADAL" clId="{01DAF5A6-E584-436D-8C8A-D70123A30E91}" dt="2019-05-08T12:50:22.911" v="896"/>
          <ac:spMkLst>
            <pc:docMk/>
            <pc:sldMk cId="3151515492" sldId="265"/>
            <ac:spMk id="15" creationId="{C20E168E-65B5-4FFB-B5B9-7F8B3656C2C3}"/>
          </ac:spMkLst>
        </pc:spChg>
        <pc:spChg chg="add mod">
          <ac:chgData name="Martin Tilly" userId="600768eb-2268-490d-9147-c04a2f612263" providerId="ADAL" clId="{01DAF5A6-E584-436D-8C8A-D70123A30E91}" dt="2019-05-08T12:50:53.565" v="902" actId="2711"/>
          <ac:spMkLst>
            <pc:docMk/>
            <pc:sldMk cId="3151515492" sldId="265"/>
            <ac:spMk id="16" creationId="{07C8E074-1274-45AD-9659-E22370BE6397}"/>
          </ac:spMkLst>
        </pc:spChg>
        <pc:spChg chg="add mod">
          <ac:chgData name="Martin Tilly" userId="600768eb-2268-490d-9147-c04a2f612263" providerId="ADAL" clId="{01DAF5A6-E584-436D-8C8A-D70123A30E91}" dt="2019-05-08T12:51:04.715" v="913" actId="14100"/>
          <ac:spMkLst>
            <pc:docMk/>
            <pc:sldMk cId="3151515492" sldId="265"/>
            <ac:spMk id="17" creationId="{A00C0D8F-3CCC-4DB0-8F12-E40F15021881}"/>
          </ac:spMkLst>
        </pc:spChg>
        <pc:spChg chg="add mod">
          <ac:chgData name="Martin Tilly" userId="600768eb-2268-490d-9147-c04a2f612263" providerId="ADAL" clId="{01DAF5A6-E584-436D-8C8A-D70123A30E91}" dt="2019-05-08T12:57:01.219" v="1171" actId="20577"/>
          <ac:spMkLst>
            <pc:docMk/>
            <pc:sldMk cId="3151515492" sldId="265"/>
            <ac:spMk id="18" creationId="{24E285C0-C359-4A4A-9F7F-95427D34B76B}"/>
          </ac:spMkLst>
        </pc:spChg>
        <pc:graphicFrameChg chg="add mod modGraphic">
          <ac:chgData name="Martin Tilly" userId="600768eb-2268-490d-9147-c04a2f612263" providerId="ADAL" clId="{01DAF5A6-E584-436D-8C8A-D70123A30E91}" dt="2019-05-08T12:56:07.139" v="1103" actId="1035"/>
          <ac:graphicFrameMkLst>
            <pc:docMk/>
            <pc:sldMk cId="3151515492" sldId="265"/>
            <ac:graphicFrameMk id="9" creationId="{438D7089-012A-4630-BA07-541E44582D42}"/>
          </ac:graphicFrameMkLst>
        </pc:graphicFrameChg>
        <pc:picChg chg="add mod">
          <ac:chgData name="Martin Tilly" userId="600768eb-2268-490d-9147-c04a2f612263" providerId="ADAL" clId="{01DAF5A6-E584-436D-8C8A-D70123A30E91}" dt="2019-05-08T12:56:00.717" v="1094" actId="1076"/>
          <ac:picMkLst>
            <pc:docMk/>
            <pc:sldMk cId="3151515492" sldId="265"/>
            <ac:picMk id="6" creationId="{61382A4B-3FA8-4E0F-BAF8-90177CBE8464}"/>
          </ac:picMkLst>
        </pc:picChg>
        <pc:picChg chg="add del mod">
          <ac:chgData name="Martin Tilly" userId="600768eb-2268-490d-9147-c04a2f612263" providerId="ADAL" clId="{01DAF5A6-E584-436D-8C8A-D70123A30E91}" dt="2019-05-08T12:48:21.688" v="883" actId="478"/>
          <ac:picMkLst>
            <pc:docMk/>
            <pc:sldMk cId="3151515492" sldId="265"/>
            <ac:picMk id="7" creationId="{1F0670BB-BFC6-483C-97F8-A423AB5C79C2}"/>
          </ac:picMkLst>
        </pc:picChg>
        <pc:picChg chg="add del mod">
          <ac:chgData name="Martin Tilly" userId="600768eb-2268-490d-9147-c04a2f612263" providerId="ADAL" clId="{01DAF5A6-E584-436D-8C8A-D70123A30E91}" dt="2019-05-08T12:48:24.293" v="884" actId="478"/>
          <ac:picMkLst>
            <pc:docMk/>
            <pc:sldMk cId="3151515492" sldId="265"/>
            <ac:picMk id="8" creationId="{6EC21F48-070D-4226-A25C-F26B67AE98F9}"/>
          </ac:picMkLst>
        </pc:picChg>
      </pc:sldChg>
    </pc:docChg>
  </pc:docChgLst>
  <pc:docChgLst>
    <pc:chgData name="Martin Tilly" userId="600768eb-2268-490d-9147-c04a2f612263" providerId="ADAL" clId="{80756A87-675A-484F-B6E4-D4B64D7E2AF5}"/>
  </pc:docChgLst>
  <pc:docChgLst>
    <pc:chgData name="Martin Tilly" userId="600768eb-2268-490d-9147-c04a2f612263" providerId="ADAL" clId="{BF5C9726-AB0A-4402-9B67-D9B6E8148DA4}"/>
  </pc:docChgLst>
  <pc:docChgLst>
    <pc:chgData name="Martin Tilly" userId="600768eb-2268-490d-9147-c04a2f612263" providerId="ADAL" clId="{A4734215-6FE0-4007-86D7-16C4ABF41031}"/>
    <pc:docChg chg="custSel addSld modSld">
      <pc:chgData name="Martin Tilly" userId="600768eb-2268-490d-9147-c04a2f612263" providerId="ADAL" clId="{A4734215-6FE0-4007-86D7-16C4ABF41031}" dt="2019-02-25T08:00:39.601" v="374" actId="20577"/>
      <pc:docMkLst>
        <pc:docMk/>
      </pc:docMkLst>
      <pc:sldChg chg="addSp modSp delCm">
        <pc:chgData name="Martin Tilly" userId="600768eb-2268-490d-9147-c04a2f612263" providerId="ADAL" clId="{A4734215-6FE0-4007-86D7-16C4ABF41031}" dt="2019-02-25T07:29:07.036" v="69" actId="20577"/>
        <pc:sldMkLst>
          <pc:docMk/>
          <pc:sldMk cId="3092490743" sldId="256"/>
        </pc:sldMkLst>
        <pc:spChg chg="mod">
          <ac:chgData name="Martin Tilly" userId="600768eb-2268-490d-9147-c04a2f612263" providerId="ADAL" clId="{A4734215-6FE0-4007-86D7-16C4ABF41031}" dt="2019-02-25T07:29:07.036" v="69" actId="20577"/>
          <ac:spMkLst>
            <pc:docMk/>
            <pc:sldMk cId="3092490743" sldId="256"/>
            <ac:spMk id="15" creationId="{E60E11FA-BD38-4442-88B2-CB50007C64CF}"/>
          </ac:spMkLst>
        </pc:spChg>
        <pc:spChg chg="add">
          <ac:chgData name="Martin Tilly" userId="600768eb-2268-490d-9147-c04a2f612263" providerId="ADAL" clId="{A4734215-6FE0-4007-86D7-16C4ABF41031}" dt="2019-02-23T06:15:49.453" v="2"/>
          <ac:spMkLst>
            <pc:docMk/>
            <pc:sldMk cId="3092490743" sldId="256"/>
            <ac:spMk id="24" creationId="{5CD9D1A9-24CD-47DD-8805-71076B6F630C}"/>
          </ac:spMkLst>
        </pc:spChg>
        <pc:grpChg chg="add">
          <ac:chgData name="Martin Tilly" userId="600768eb-2268-490d-9147-c04a2f612263" providerId="ADAL" clId="{A4734215-6FE0-4007-86D7-16C4ABF41031}" dt="2019-02-23T06:15:49.453" v="2"/>
          <ac:grpSpMkLst>
            <pc:docMk/>
            <pc:sldMk cId="3092490743" sldId="256"/>
            <ac:grpSpMk id="19" creationId="{41994878-7DD3-44C9-BCBA-D4654BBBF78D}"/>
          </ac:grpSpMkLst>
        </pc:grpChg>
        <pc:picChg chg="add">
          <ac:chgData name="Martin Tilly" userId="600768eb-2268-490d-9147-c04a2f612263" providerId="ADAL" clId="{A4734215-6FE0-4007-86D7-16C4ABF41031}" dt="2019-02-23T06:10:31.395" v="0"/>
          <ac:picMkLst>
            <pc:docMk/>
            <pc:sldMk cId="3092490743" sldId="256"/>
            <ac:picMk id="17" creationId="{F34BBAB9-8282-4CA6-BFDE-73394BA7B603}"/>
          </ac:picMkLst>
        </pc:picChg>
        <pc:picChg chg="add">
          <ac:chgData name="Martin Tilly" userId="600768eb-2268-490d-9147-c04a2f612263" providerId="ADAL" clId="{A4734215-6FE0-4007-86D7-16C4ABF41031}" dt="2019-02-23T06:11:10.249" v="1"/>
          <ac:picMkLst>
            <pc:docMk/>
            <pc:sldMk cId="3092490743" sldId="256"/>
            <ac:picMk id="18" creationId="{7A85FED7-DFE8-4867-AB07-F5290EFC3B09}"/>
          </ac:picMkLst>
        </pc:picChg>
      </pc:sldChg>
      <pc:sldChg chg="addSp modSp">
        <pc:chgData name="Martin Tilly" userId="600768eb-2268-490d-9147-c04a2f612263" providerId="ADAL" clId="{A4734215-6FE0-4007-86D7-16C4ABF41031}" dt="2019-02-25T08:00:39.601" v="374" actId="20577"/>
        <pc:sldMkLst>
          <pc:docMk/>
          <pc:sldMk cId="3073344194" sldId="258"/>
        </pc:sldMkLst>
        <pc:spChg chg="add">
          <ac:chgData name="Martin Tilly" userId="600768eb-2268-490d-9147-c04a2f612263" providerId="ADAL" clId="{A4734215-6FE0-4007-86D7-16C4ABF41031}" dt="2019-02-23T06:16:17.514" v="4"/>
          <ac:spMkLst>
            <pc:docMk/>
            <pc:sldMk cId="3073344194" sldId="258"/>
            <ac:spMk id="23" creationId="{4937F0BD-43C9-439A-B862-126CB46F9D3D}"/>
          </ac:spMkLst>
        </pc:spChg>
        <pc:spChg chg="add">
          <ac:chgData name="Martin Tilly" userId="600768eb-2268-490d-9147-c04a2f612263" providerId="ADAL" clId="{A4734215-6FE0-4007-86D7-16C4ABF41031}" dt="2019-02-23T07:11:00.370" v="23"/>
          <ac:spMkLst>
            <pc:docMk/>
            <pc:sldMk cId="3073344194" sldId="258"/>
            <ac:spMk id="25" creationId="{C219C4F8-42F2-4D2A-8CEF-831FF5D7839C}"/>
          </ac:spMkLst>
        </pc:spChg>
        <pc:spChg chg="add mod">
          <ac:chgData name="Martin Tilly" userId="600768eb-2268-490d-9147-c04a2f612263" providerId="ADAL" clId="{A4734215-6FE0-4007-86D7-16C4ABF41031}" dt="2019-02-25T08:00:39.601" v="374" actId="20577"/>
          <ac:spMkLst>
            <pc:docMk/>
            <pc:sldMk cId="3073344194" sldId="258"/>
            <ac:spMk id="26" creationId="{9C7D6229-F106-421E-A676-E3D351E43940}"/>
          </ac:spMkLst>
        </pc:spChg>
        <pc:spChg chg="add">
          <ac:chgData name="Martin Tilly" userId="600768eb-2268-490d-9147-c04a2f612263" providerId="ADAL" clId="{A4734215-6FE0-4007-86D7-16C4ABF41031}" dt="2019-02-23T07:13:05.160" v="28"/>
          <ac:spMkLst>
            <pc:docMk/>
            <pc:sldMk cId="3073344194" sldId="258"/>
            <ac:spMk id="27" creationId="{4C2187B4-E453-4D53-A701-B827942D5EC7}"/>
          </ac:spMkLst>
        </pc:spChg>
        <pc:grpChg chg="add">
          <ac:chgData name="Martin Tilly" userId="600768eb-2268-490d-9147-c04a2f612263" providerId="ADAL" clId="{A4734215-6FE0-4007-86D7-16C4ABF41031}" dt="2019-02-23T06:16:17.514" v="4"/>
          <ac:grpSpMkLst>
            <pc:docMk/>
            <pc:sldMk cId="3073344194" sldId="258"/>
            <ac:grpSpMk id="18" creationId="{0DF320BD-2725-4798-9423-CF29C799BBEA}"/>
          </ac:grpSpMkLst>
        </pc:grpChg>
        <pc:picChg chg="add">
          <ac:chgData name="Martin Tilly" userId="600768eb-2268-490d-9147-c04a2f612263" providerId="ADAL" clId="{A4734215-6FE0-4007-86D7-16C4ABF41031}" dt="2019-02-23T07:07:08.025" v="21"/>
          <ac:picMkLst>
            <pc:docMk/>
            <pc:sldMk cId="3073344194" sldId="258"/>
            <ac:picMk id="6" creationId="{4BE32BA8-D2EA-4CC6-B63F-CFB77BA97669}"/>
          </ac:picMkLst>
        </pc:picChg>
        <pc:picChg chg="add">
          <ac:chgData name="Martin Tilly" userId="600768eb-2268-490d-9147-c04a2f612263" providerId="ADAL" clId="{A4734215-6FE0-4007-86D7-16C4ABF41031}" dt="2019-02-23T07:08:17.094" v="22"/>
          <ac:picMkLst>
            <pc:docMk/>
            <pc:sldMk cId="3073344194" sldId="258"/>
            <ac:picMk id="24" creationId="{5613B0D2-3AC5-4E14-9DC7-62F7A70D90FA}"/>
          </ac:picMkLst>
        </pc:picChg>
        <pc:picChg chg="add">
          <ac:chgData name="Martin Tilly" userId="600768eb-2268-490d-9147-c04a2f612263" providerId="ADAL" clId="{A4734215-6FE0-4007-86D7-16C4ABF41031}" dt="2019-02-23T07:18:09.439" v="32"/>
          <ac:picMkLst>
            <pc:docMk/>
            <pc:sldMk cId="3073344194" sldId="258"/>
            <ac:picMk id="28" creationId="{902B9EA5-E276-47C9-8901-7DF8101CA130}"/>
          </ac:picMkLst>
        </pc:picChg>
        <pc:picChg chg="add">
          <ac:chgData name="Martin Tilly" userId="600768eb-2268-490d-9147-c04a2f612263" providerId="ADAL" clId="{A4734215-6FE0-4007-86D7-16C4ABF41031}" dt="2019-02-23T07:43:29.433" v="53"/>
          <ac:picMkLst>
            <pc:docMk/>
            <pc:sldMk cId="3073344194" sldId="258"/>
            <ac:picMk id="29" creationId="{1813C718-8CAD-4AC3-B4ED-6882240C6460}"/>
          </ac:picMkLst>
        </pc:picChg>
        <pc:picChg chg="add">
          <ac:chgData name="Martin Tilly" userId="600768eb-2268-490d-9147-c04a2f612263" providerId="ADAL" clId="{A4734215-6FE0-4007-86D7-16C4ABF41031}" dt="2019-02-23T07:45:41.383" v="56"/>
          <ac:picMkLst>
            <pc:docMk/>
            <pc:sldMk cId="3073344194" sldId="258"/>
            <ac:picMk id="30" creationId="{44399855-677B-4D41-B1BD-6EFECB08B292}"/>
          </ac:picMkLst>
        </pc:picChg>
      </pc:sldChg>
      <pc:sldChg chg="addSp modSp add delCm">
        <pc:chgData name="Martin Tilly" userId="600768eb-2268-490d-9147-c04a2f612263" providerId="ADAL" clId="{A4734215-6FE0-4007-86D7-16C4ABF41031}" dt="2019-02-25T07:56:02.210" v="181" actId="20577"/>
        <pc:sldMkLst>
          <pc:docMk/>
          <pc:sldMk cId="3661331430" sldId="260"/>
        </pc:sldMkLst>
        <pc:spChg chg="mod">
          <ac:chgData name="Martin Tilly" userId="600768eb-2268-490d-9147-c04a2f612263" providerId="ADAL" clId="{A4734215-6FE0-4007-86D7-16C4ABF41031}" dt="2019-02-25T07:56:02.210" v="181" actId="20577"/>
          <ac:spMkLst>
            <pc:docMk/>
            <pc:sldMk cId="3661331430" sldId="260"/>
            <ac:spMk id="15" creationId="{28995EE1-C0CB-4077-B4D3-211455E7A879}"/>
          </ac:spMkLst>
        </pc:spChg>
        <pc:picChg chg="add mod">
          <ac:chgData name="Martin Tilly" userId="600768eb-2268-490d-9147-c04a2f612263" providerId="ADAL" clId="{A4734215-6FE0-4007-86D7-16C4ABF41031}" dt="2019-02-25T07:55:45.121" v="177" actId="1076"/>
          <ac:picMkLst>
            <pc:docMk/>
            <pc:sldMk cId="3661331430" sldId="260"/>
            <ac:picMk id="2" creationId="{8A4975E2-CF6F-413C-AFA8-482387BF2E40}"/>
          </ac:picMkLst>
        </pc:picChg>
        <pc:picChg chg="add mod">
          <ac:chgData name="Martin Tilly" userId="600768eb-2268-490d-9147-c04a2f612263" providerId="ADAL" clId="{A4734215-6FE0-4007-86D7-16C4ABF41031}" dt="2019-02-25T07:55:45.121" v="177" actId="1076"/>
          <ac:picMkLst>
            <pc:docMk/>
            <pc:sldMk cId="3661331430" sldId="260"/>
            <ac:picMk id="3" creationId="{1058991D-3459-4A42-BE65-70EAEC297279}"/>
          </ac:picMkLst>
        </pc:picChg>
        <pc:picChg chg="add mod">
          <ac:chgData name="Martin Tilly" userId="600768eb-2268-490d-9147-c04a2f612263" providerId="ADAL" clId="{A4734215-6FE0-4007-86D7-16C4ABF41031}" dt="2019-02-25T07:55:45.121" v="177" actId="1076"/>
          <ac:picMkLst>
            <pc:docMk/>
            <pc:sldMk cId="3661331430" sldId="260"/>
            <ac:picMk id="4" creationId="{C3CA4EF0-2D86-44D3-94FF-3CE153C771A4}"/>
          </ac:picMkLst>
        </pc:picChg>
        <pc:picChg chg="add mod">
          <ac:chgData name="Martin Tilly" userId="600768eb-2268-490d-9147-c04a2f612263" providerId="ADAL" clId="{A4734215-6FE0-4007-86D7-16C4ABF41031}" dt="2019-02-23T07:50:20.422" v="62"/>
          <ac:picMkLst>
            <pc:docMk/>
            <pc:sldMk cId="3661331430" sldId="260"/>
            <ac:picMk id="6" creationId="{8E613EA1-3173-423C-97B1-7C123077A3F2}"/>
          </ac:picMkLst>
        </pc:picChg>
        <pc:picChg chg="add">
          <ac:chgData name="Martin Tilly" userId="600768eb-2268-490d-9147-c04a2f612263" providerId="ADAL" clId="{A4734215-6FE0-4007-86D7-16C4ABF41031}" dt="2019-02-23T06:44:48.162" v="16"/>
          <ac:picMkLst>
            <pc:docMk/>
            <pc:sldMk cId="3661331430" sldId="260"/>
            <ac:picMk id="12" creationId="{A5D97AF8-D964-4949-8F4D-BEB434CFE765}"/>
          </ac:picMkLst>
        </pc:picChg>
        <pc:picChg chg="add">
          <ac:chgData name="Martin Tilly" userId="600768eb-2268-490d-9147-c04a2f612263" providerId="ADAL" clId="{A4734215-6FE0-4007-86D7-16C4ABF41031}" dt="2019-02-23T07:26:59.753" v="40"/>
          <ac:picMkLst>
            <pc:docMk/>
            <pc:sldMk cId="3661331430" sldId="260"/>
            <ac:picMk id="17" creationId="{01F1EF96-4830-45D1-B790-1F47EDB1A8D5}"/>
          </ac:picMkLst>
        </pc:picChg>
        <pc:picChg chg="add">
          <ac:chgData name="Martin Tilly" userId="600768eb-2268-490d-9147-c04a2f612263" providerId="ADAL" clId="{A4734215-6FE0-4007-86D7-16C4ABF41031}" dt="2019-02-23T07:33:10.864" v="48"/>
          <ac:picMkLst>
            <pc:docMk/>
            <pc:sldMk cId="3661331430" sldId="260"/>
            <ac:picMk id="24" creationId="{94E54843-6B60-4F47-A42E-37558D94D44B}"/>
          </ac:picMkLst>
        </pc:picChg>
        <pc:picChg chg="add">
          <ac:chgData name="Martin Tilly" userId="600768eb-2268-490d-9147-c04a2f612263" providerId="ADAL" clId="{A4734215-6FE0-4007-86D7-16C4ABF41031}" dt="2019-02-23T07:33:10.864" v="48"/>
          <ac:picMkLst>
            <pc:docMk/>
            <pc:sldMk cId="3661331430" sldId="260"/>
            <ac:picMk id="25" creationId="{E473988B-647B-49DA-A191-071AE56D07AF}"/>
          </ac:picMkLst>
        </pc:picChg>
      </pc:sldChg>
      <pc:sldChg chg="addSp delSp modSp add delCm">
        <pc:chgData name="Martin Tilly" userId="600768eb-2268-490d-9147-c04a2f612263" providerId="ADAL" clId="{A4734215-6FE0-4007-86D7-16C4ABF41031}" dt="2019-02-25T07:54:46.806" v="174"/>
        <pc:sldMkLst>
          <pc:docMk/>
          <pc:sldMk cId="1221546252" sldId="261"/>
        </pc:sldMkLst>
        <pc:spChg chg="mod">
          <ac:chgData name="Martin Tilly" userId="600768eb-2268-490d-9147-c04a2f612263" providerId="ADAL" clId="{A4734215-6FE0-4007-86D7-16C4ABF41031}" dt="2019-02-25T07:54:46.806" v="174"/>
          <ac:spMkLst>
            <pc:docMk/>
            <pc:sldMk cId="1221546252" sldId="261"/>
            <ac:spMk id="15" creationId="{28995EE1-C0CB-4077-B4D3-211455E7A879}"/>
          </ac:spMkLst>
        </pc:spChg>
        <pc:picChg chg="add del mod">
          <ac:chgData name="Martin Tilly" userId="600768eb-2268-490d-9147-c04a2f612263" providerId="ADAL" clId="{A4734215-6FE0-4007-86D7-16C4ABF41031}" dt="2019-02-23T07:43:27.412" v="52"/>
          <ac:picMkLst>
            <pc:docMk/>
            <pc:sldMk cId="1221546252" sldId="261"/>
            <ac:picMk id="3" creationId="{C0A33F29-1229-45A1-9A08-64E784D1A31A}"/>
          </ac:picMkLst>
        </pc:picChg>
        <pc:picChg chg="add del mod">
          <ac:chgData name="Martin Tilly" userId="600768eb-2268-490d-9147-c04a2f612263" providerId="ADAL" clId="{A4734215-6FE0-4007-86D7-16C4ABF41031}" dt="2019-02-23T08:01:06.971" v="63"/>
          <ac:picMkLst>
            <pc:docMk/>
            <pc:sldMk cId="1221546252" sldId="261"/>
            <ac:picMk id="5" creationId="{1AC789CF-92D6-4137-A267-FFC8CEBA7A2D}"/>
          </ac:picMkLst>
        </pc:picChg>
        <pc:picChg chg="add mod">
          <ac:chgData name="Martin Tilly" userId="600768eb-2268-490d-9147-c04a2f612263" providerId="ADAL" clId="{A4734215-6FE0-4007-86D7-16C4ABF41031}" dt="2019-02-23T07:43:02.812" v="51"/>
          <ac:picMkLst>
            <pc:docMk/>
            <pc:sldMk cId="1221546252" sldId="261"/>
            <ac:picMk id="7" creationId="{15AB4543-7A25-4261-9660-93690848E88F}"/>
          </ac:picMkLst>
        </pc:picChg>
        <pc:picChg chg="add del mod">
          <ac:chgData name="Martin Tilly" userId="600768eb-2268-490d-9147-c04a2f612263" providerId="ADAL" clId="{A4734215-6FE0-4007-86D7-16C4ABF41031}" dt="2019-02-23T07:45:39.276" v="55"/>
          <ac:picMkLst>
            <pc:docMk/>
            <pc:sldMk cId="1221546252" sldId="261"/>
            <ac:picMk id="9" creationId="{253B52B8-70AE-49D5-9FD8-11BB6B8DAB25}"/>
          </ac:picMkLst>
        </pc:picChg>
        <pc:picChg chg="add">
          <ac:chgData name="Martin Tilly" userId="600768eb-2268-490d-9147-c04a2f612263" providerId="ADAL" clId="{A4734215-6FE0-4007-86D7-16C4ABF41031}" dt="2019-02-23T06:41:58.863" v="14"/>
          <ac:picMkLst>
            <pc:docMk/>
            <pc:sldMk cId="1221546252" sldId="261"/>
            <ac:picMk id="12" creationId="{1C0AF5F9-4D9B-448B-B6E9-5D88325D6FAF}"/>
          </ac:picMkLst>
        </pc:picChg>
        <pc:picChg chg="add">
          <ac:chgData name="Martin Tilly" userId="600768eb-2268-490d-9147-c04a2f612263" providerId="ADAL" clId="{A4734215-6FE0-4007-86D7-16C4ABF41031}" dt="2019-02-23T07:32:28.145" v="45"/>
          <ac:picMkLst>
            <pc:docMk/>
            <pc:sldMk cId="1221546252" sldId="261"/>
            <ac:picMk id="17" creationId="{7E1DC5E8-2CDE-4A50-A3D9-010700225C1D}"/>
          </ac:picMkLst>
        </pc:picChg>
        <pc:picChg chg="add">
          <ac:chgData name="Martin Tilly" userId="600768eb-2268-490d-9147-c04a2f612263" providerId="ADAL" clId="{A4734215-6FE0-4007-86D7-16C4ABF41031}" dt="2019-02-23T07:32:49.382" v="46"/>
          <ac:picMkLst>
            <pc:docMk/>
            <pc:sldMk cId="1221546252" sldId="261"/>
            <ac:picMk id="24" creationId="{05DB134B-34DD-4A1E-BCA6-FC4F98A90E87}"/>
          </ac:picMkLst>
        </pc:picChg>
        <pc:picChg chg="add">
          <ac:chgData name="Martin Tilly" userId="600768eb-2268-490d-9147-c04a2f612263" providerId="ADAL" clId="{A4734215-6FE0-4007-86D7-16C4ABF41031}" dt="2019-02-23T08:01:14.903" v="66"/>
          <ac:picMkLst>
            <pc:docMk/>
            <pc:sldMk cId="1221546252" sldId="261"/>
            <ac:picMk id="25" creationId="{7D89DB6C-4D7C-47D7-B0E7-6673C84BA18D}"/>
          </ac:picMkLst>
        </pc:picChg>
      </pc:sldChg>
      <pc:sldChg chg="addSp delSp add">
        <pc:chgData name="Martin Tilly" userId="600768eb-2268-490d-9147-c04a2f612263" providerId="ADAL" clId="{A4734215-6FE0-4007-86D7-16C4ABF41031}" dt="2019-02-23T07:28:07.606" v="42"/>
        <pc:sldMkLst>
          <pc:docMk/>
          <pc:sldMk cId="4035990675" sldId="263"/>
        </pc:sldMkLst>
        <pc:spChg chg="add del">
          <ac:chgData name="Martin Tilly" userId="600768eb-2268-490d-9147-c04a2f612263" providerId="ADAL" clId="{A4734215-6FE0-4007-86D7-16C4ABF41031}" dt="2019-02-23T07:22:17.900" v="36"/>
          <ac:spMkLst>
            <pc:docMk/>
            <pc:sldMk cId="4035990675" sldId="263"/>
            <ac:spMk id="2" creationId="{04AAC83B-0A20-43E0-AB8D-0B44851400D5}"/>
          </ac:spMkLst>
        </pc:spChg>
        <pc:spChg chg="add">
          <ac:chgData name="Martin Tilly" userId="600768eb-2268-490d-9147-c04a2f612263" providerId="ADAL" clId="{A4734215-6FE0-4007-86D7-16C4ABF41031}" dt="2019-02-23T07:22:21.157" v="37"/>
          <ac:spMkLst>
            <pc:docMk/>
            <pc:sldMk cId="4035990675" sldId="263"/>
            <ac:spMk id="25" creationId="{CFAC62EC-53BB-4E12-A2CA-D4B89BB52ADD}"/>
          </ac:spMkLst>
        </pc:spChg>
        <pc:spChg chg="add">
          <ac:chgData name="Martin Tilly" userId="600768eb-2268-490d-9147-c04a2f612263" providerId="ADAL" clId="{A4734215-6FE0-4007-86D7-16C4ABF41031}" dt="2019-02-23T07:22:46.255" v="38"/>
          <ac:spMkLst>
            <pc:docMk/>
            <pc:sldMk cId="4035990675" sldId="263"/>
            <ac:spMk id="27" creationId="{CDE3210A-47AF-4F79-A557-45AB4A4ABD9E}"/>
          </ac:spMkLst>
        </pc:spChg>
        <pc:picChg chg="add">
          <ac:chgData name="Martin Tilly" userId="600768eb-2268-490d-9147-c04a2f612263" providerId="ADAL" clId="{A4734215-6FE0-4007-86D7-16C4ABF41031}" dt="2019-02-23T07:27:38.628" v="41"/>
          <ac:picMkLst>
            <pc:docMk/>
            <pc:sldMk cId="4035990675" sldId="263"/>
            <ac:picMk id="28" creationId="{1DFE6AF6-6525-4DCA-AFE9-4D1AE689B73B}"/>
          </ac:picMkLst>
        </pc:picChg>
        <pc:picChg chg="add">
          <ac:chgData name="Martin Tilly" userId="600768eb-2268-490d-9147-c04a2f612263" providerId="ADAL" clId="{A4734215-6FE0-4007-86D7-16C4ABF41031}" dt="2019-02-23T07:28:07.606" v="42"/>
          <ac:picMkLst>
            <pc:docMk/>
            <pc:sldMk cId="4035990675" sldId="263"/>
            <ac:picMk id="29" creationId="{51EC68CC-1922-404F-B0F4-15FFAC07E095}"/>
          </ac:picMkLst>
        </pc:picChg>
      </pc:sldChg>
    </pc:docChg>
  </pc:docChgLst>
  <pc:docChgLst>
    <pc:chgData name="Martin Tilly" userId="97d1bb6f-34c8-4bec-ac0c-4851683642b5" providerId="ADAL" clId="{56EAD1F8-6D5E-4626-A3F9-FB75BC39BFC0}"/>
    <pc:docChg chg="undo custSel addSld delSld modSld">
      <pc:chgData name="Martin Tilly" userId="97d1bb6f-34c8-4bec-ac0c-4851683642b5" providerId="ADAL" clId="{56EAD1F8-6D5E-4626-A3F9-FB75BC39BFC0}" dt="2019-04-12T08:58:01.231" v="1151" actId="27309"/>
      <pc:docMkLst>
        <pc:docMk/>
      </pc:docMkLst>
      <pc:sldChg chg="modSp">
        <pc:chgData name="Martin Tilly" userId="97d1bb6f-34c8-4bec-ac0c-4851683642b5" providerId="ADAL" clId="{56EAD1F8-6D5E-4626-A3F9-FB75BC39BFC0}" dt="2019-04-12T07:28:30.561" v="12" actId="20577"/>
        <pc:sldMkLst>
          <pc:docMk/>
          <pc:sldMk cId="3092490743" sldId="256"/>
        </pc:sldMkLst>
        <pc:spChg chg="mod">
          <ac:chgData name="Martin Tilly" userId="97d1bb6f-34c8-4bec-ac0c-4851683642b5" providerId="ADAL" clId="{56EAD1F8-6D5E-4626-A3F9-FB75BC39BFC0}" dt="2019-04-12T07:28:25.713" v="4" actId="20577"/>
          <ac:spMkLst>
            <pc:docMk/>
            <pc:sldMk cId="3092490743" sldId="256"/>
            <ac:spMk id="14" creationId="{5B103D0A-B73D-49CA-8585-2B1A960DC1CC}"/>
          </ac:spMkLst>
        </pc:spChg>
        <pc:spChg chg="mod">
          <ac:chgData name="Martin Tilly" userId="97d1bb6f-34c8-4bec-ac0c-4851683642b5" providerId="ADAL" clId="{56EAD1F8-6D5E-4626-A3F9-FB75BC39BFC0}" dt="2019-04-12T07:28:30.561" v="12" actId="20577"/>
          <ac:spMkLst>
            <pc:docMk/>
            <pc:sldMk cId="3092490743" sldId="256"/>
            <ac:spMk id="15" creationId="{E60E11FA-BD38-4442-88B2-CB50007C64CF}"/>
          </ac:spMkLst>
        </pc:spChg>
      </pc:sldChg>
      <pc:sldChg chg="modSp">
        <pc:chgData name="Martin Tilly" userId="97d1bb6f-34c8-4bec-ac0c-4851683642b5" providerId="ADAL" clId="{56EAD1F8-6D5E-4626-A3F9-FB75BC39BFC0}" dt="2019-04-12T07:43:47.857" v="752" actId="20577"/>
        <pc:sldMkLst>
          <pc:docMk/>
          <pc:sldMk cId="1221546252" sldId="261"/>
        </pc:sldMkLst>
        <pc:spChg chg="mod">
          <ac:chgData name="Martin Tilly" userId="97d1bb6f-34c8-4bec-ac0c-4851683642b5" providerId="ADAL" clId="{56EAD1F8-6D5E-4626-A3F9-FB75BC39BFC0}" dt="2019-04-12T07:43:47.857" v="752" actId="20577"/>
          <ac:spMkLst>
            <pc:docMk/>
            <pc:sldMk cId="1221546252" sldId="261"/>
            <ac:spMk id="15" creationId="{28995EE1-C0CB-4077-B4D3-211455E7A879}"/>
          </ac:spMkLst>
        </pc:spChg>
      </pc:sldChg>
      <pc:sldChg chg="addSp delSp modSp add">
        <pc:chgData name="Martin Tilly" userId="97d1bb6f-34c8-4bec-ac0c-4851683642b5" providerId="ADAL" clId="{56EAD1F8-6D5E-4626-A3F9-FB75BC39BFC0}" dt="2019-04-12T08:58:01.231" v="1151" actId="27309"/>
        <pc:sldMkLst>
          <pc:docMk/>
          <pc:sldMk cId="2384429700" sldId="264"/>
        </pc:sldMkLst>
        <pc:spChg chg="mod">
          <ac:chgData name="Martin Tilly" userId="97d1bb6f-34c8-4bec-ac0c-4851683642b5" providerId="ADAL" clId="{56EAD1F8-6D5E-4626-A3F9-FB75BC39BFC0}" dt="2019-04-12T08:57:52.468" v="1148" actId="20577"/>
          <ac:spMkLst>
            <pc:docMk/>
            <pc:sldMk cId="2384429700" sldId="264"/>
            <ac:spMk id="15" creationId="{28995EE1-C0CB-4077-B4D3-211455E7A879}"/>
          </ac:spMkLst>
        </pc:spChg>
        <pc:graphicFrameChg chg="add del modGraphic">
          <ac:chgData name="Martin Tilly" userId="97d1bb6f-34c8-4bec-ac0c-4851683642b5" providerId="ADAL" clId="{56EAD1F8-6D5E-4626-A3F9-FB75BC39BFC0}" dt="2019-04-12T08:58:01.231" v="1151" actId="27309"/>
          <ac:graphicFrameMkLst>
            <pc:docMk/>
            <pc:sldMk cId="2384429700" sldId="264"/>
            <ac:graphicFrameMk id="3" creationId="{275DBC8C-CDA5-4256-991C-67A806ADF5A4}"/>
          </ac:graphicFrameMkLst>
        </pc:graphicFrameChg>
      </pc:sldChg>
    </pc:docChg>
  </pc:docChgLst>
  <pc:docChgLst>
    <pc:chgData name="Martin Tilly" userId="600768eb-2268-490d-9147-c04a2f612263" providerId="ADAL" clId="{10806383-DC3C-4A0C-B0F8-D318E8122765}"/>
  </pc:docChgLst>
  <pc:docChgLst>
    <pc:chgData name="Martin Tilly" userId="600768eb-2268-490d-9147-c04a2f612263" providerId="ADAL" clId="{F3C259D4-A26F-497C-A436-3B37ECAA3DB2}"/>
    <pc:docChg chg="modSld">
      <pc:chgData name="Martin Tilly" userId="600768eb-2268-490d-9147-c04a2f612263" providerId="ADAL" clId="{F3C259D4-A26F-497C-A436-3B37ECAA3DB2}" dt="2019-04-24T08:09:38.310" v="45" actId="20577"/>
      <pc:docMkLst>
        <pc:docMk/>
      </pc:docMkLst>
      <pc:sldChg chg="modSp">
        <pc:chgData name="Martin Tilly" userId="600768eb-2268-490d-9147-c04a2f612263" providerId="ADAL" clId="{F3C259D4-A26F-497C-A436-3B37ECAA3DB2}" dt="2019-04-24T08:08:31.871" v="4" actId="20577"/>
        <pc:sldMkLst>
          <pc:docMk/>
          <pc:sldMk cId="3092490743" sldId="256"/>
        </pc:sldMkLst>
        <pc:spChg chg="mod">
          <ac:chgData name="Martin Tilly" userId="600768eb-2268-490d-9147-c04a2f612263" providerId="ADAL" clId="{F3C259D4-A26F-497C-A436-3B37ECAA3DB2}" dt="2019-04-24T08:08:31.871" v="4" actId="20577"/>
          <ac:spMkLst>
            <pc:docMk/>
            <pc:sldMk cId="3092490743" sldId="256"/>
            <ac:spMk id="15" creationId="{E60E11FA-BD38-4442-88B2-CB50007C64CF}"/>
          </ac:spMkLst>
        </pc:spChg>
      </pc:sldChg>
      <pc:sldChg chg="modSp">
        <pc:chgData name="Martin Tilly" userId="600768eb-2268-490d-9147-c04a2f612263" providerId="ADAL" clId="{F3C259D4-A26F-497C-A436-3B37ECAA3DB2}" dt="2019-04-24T08:09:38.310" v="45" actId="20577"/>
        <pc:sldMkLst>
          <pc:docMk/>
          <pc:sldMk cId="2384429700" sldId="264"/>
        </pc:sldMkLst>
        <pc:spChg chg="mod">
          <ac:chgData name="Martin Tilly" userId="600768eb-2268-490d-9147-c04a2f612263" providerId="ADAL" clId="{F3C259D4-A26F-497C-A436-3B37ECAA3DB2}" dt="2019-04-24T08:09:38.310" v="45" actId="20577"/>
          <ac:spMkLst>
            <pc:docMk/>
            <pc:sldMk cId="2384429700" sldId="264"/>
            <ac:spMk id="15" creationId="{28995EE1-C0CB-4077-B4D3-211455E7A879}"/>
          </ac:spMkLst>
        </pc:spChg>
      </pc:sldChg>
    </pc:docChg>
  </pc:docChgLst>
  <pc:docChgLst>
    <pc:chgData name="Daniel Karlsson" userId="50af5d1e-0bb6-4ea3-b286-fb233b8ac813" providerId="ADAL" clId="{7EC69ED2-DE34-465A-94B7-6A95C13A5D76}"/>
  </pc:docChgLst>
  <pc:docChgLst>
    <pc:chgData name="Martin Tilly" userId="600768eb-2268-490d-9147-c04a2f612263" providerId="ADAL" clId="{24768F2B-9C1F-4D3E-B510-B6CD14F2DE16}"/>
  </pc:docChgLst>
  <pc:docChgLst>
    <pc:chgData name="Daniel Karlsson" userId="50af5d1e-0bb6-4ea3-b286-fb233b8ac813" providerId="ADAL" clId="{53511DDB-0F35-41DF-A6F7-FFA5BA09FF79}"/>
    <pc:docChg chg="undo custSel modSld">
      <pc:chgData name="Daniel Karlsson" userId="50af5d1e-0bb6-4ea3-b286-fb233b8ac813" providerId="ADAL" clId="{53511DDB-0F35-41DF-A6F7-FFA5BA09FF79}" dt="2019-02-23T22:15:39.638" v="108"/>
      <pc:docMkLst>
        <pc:docMk/>
      </pc:docMkLst>
      <pc:sldChg chg="addCm modCm">
        <pc:chgData name="Daniel Karlsson" userId="50af5d1e-0bb6-4ea3-b286-fb233b8ac813" providerId="ADAL" clId="{53511DDB-0F35-41DF-A6F7-FFA5BA09FF79}" dt="2019-02-23T21:29:15.938" v="45"/>
        <pc:sldMkLst>
          <pc:docMk/>
          <pc:sldMk cId="3092490743" sldId="256"/>
        </pc:sldMkLst>
      </pc:sldChg>
      <pc:sldChg chg="modSp">
        <pc:chgData name="Daniel Karlsson" userId="50af5d1e-0bb6-4ea3-b286-fb233b8ac813" providerId="ADAL" clId="{53511DDB-0F35-41DF-A6F7-FFA5BA09FF79}" dt="2019-02-23T21:23:05.862" v="43" actId="20577"/>
        <pc:sldMkLst>
          <pc:docMk/>
          <pc:sldMk cId="3073344194" sldId="258"/>
        </pc:sldMkLst>
        <pc:spChg chg="mod">
          <ac:chgData name="Daniel Karlsson" userId="50af5d1e-0bb6-4ea3-b286-fb233b8ac813" providerId="ADAL" clId="{53511DDB-0F35-41DF-A6F7-FFA5BA09FF79}" dt="2019-02-23T21:23:05.862" v="43" actId="20577"/>
          <ac:spMkLst>
            <pc:docMk/>
            <pc:sldMk cId="3073344194" sldId="258"/>
            <ac:spMk id="26" creationId="{9C7D6229-F106-421E-A676-E3D351E43940}"/>
          </ac:spMkLst>
        </pc:spChg>
      </pc:sldChg>
      <pc:sldChg chg="modSp addCm modCm">
        <pc:chgData name="Daniel Karlsson" userId="50af5d1e-0bb6-4ea3-b286-fb233b8ac813" providerId="ADAL" clId="{53511DDB-0F35-41DF-A6F7-FFA5BA09FF79}" dt="2019-02-23T21:45:19.425" v="60"/>
        <pc:sldMkLst>
          <pc:docMk/>
          <pc:sldMk cId="3661331430" sldId="260"/>
        </pc:sldMkLst>
        <pc:spChg chg="mod">
          <ac:chgData name="Daniel Karlsson" userId="50af5d1e-0bb6-4ea3-b286-fb233b8ac813" providerId="ADAL" clId="{53511DDB-0F35-41DF-A6F7-FFA5BA09FF79}" dt="2019-02-23T21:42:24.628" v="58" actId="400"/>
          <ac:spMkLst>
            <pc:docMk/>
            <pc:sldMk cId="3661331430" sldId="260"/>
            <ac:spMk id="15" creationId="{28995EE1-C0CB-4077-B4D3-211455E7A879}"/>
          </ac:spMkLst>
        </pc:spChg>
      </pc:sldChg>
      <pc:sldChg chg="modSp addCm modCm">
        <pc:chgData name="Daniel Karlsson" userId="50af5d1e-0bb6-4ea3-b286-fb233b8ac813" providerId="ADAL" clId="{53511DDB-0F35-41DF-A6F7-FFA5BA09FF79}" dt="2019-02-23T22:15:39.638" v="108"/>
        <pc:sldMkLst>
          <pc:docMk/>
          <pc:sldMk cId="1221546252" sldId="261"/>
        </pc:sldMkLst>
        <pc:spChg chg="mod">
          <ac:chgData name="Daniel Karlsson" userId="50af5d1e-0bb6-4ea3-b286-fb233b8ac813" providerId="ADAL" clId="{53511DDB-0F35-41DF-A6F7-FFA5BA09FF79}" dt="2019-02-23T21:22:33.045" v="39" actId="313"/>
          <ac:spMkLst>
            <pc:docMk/>
            <pc:sldMk cId="1221546252" sldId="261"/>
            <ac:spMk id="15" creationId="{28995EE1-C0CB-4077-B4D3-211455E7A879}"/>
          </ac:spMkLst>
        </pc:spChg>
      </pc:sldChg>
    </pc:docChg>
  </pc:docChgLst>
  <pc:docChgLst>
    <pc:chgData name="Martin Tilly" userId="600768eb-2268-490d-9147-c04a2f612263" providerId="ADAL" clId="{018B4E35-ACD5-4541-850E-4212C53935B9}"/>
    <pc:docChg chg="custSel modSld">
      <pc:chgData name="Martin Tilly" userId="600768eb-2268-490d-9147-c04a2f612263" providerId="ADAL" clId="{018B4E35-ACD5-4541-850E-4212C53935B9}" dt="2019-04-15T08:13:16.009" v="121" actId="20577"/>
      <pc:docMkLst>
        <pc:docMk/>
      </pc:docMkLst>
      <pc:sldChg chg="modSp">
        <pc:chgData name="Martin Tilly" userId="600768eb-2268-490d-9147-c04a2f612263" providerId="ADAL" clId="{018B4E35-ACD5-4541-850E-4212C53935B9}" dt="2019-04-15T08:13:16.009" v="121" actId="20577"/>
        <pc:sldMkLst>
          <pc:docMk/>
          <pc:sldMk cId="3092490743" sldId="256"/>
        </pc:sldMkLst>
        <pc:spChg chg="mod">
          <ac:chgData name="Martin Tilly" userId="600768eb-2268-490d-9147-c04a2f612263" providerId="ADAL" clId="{018B4E35-ACD5-4541-850E-4212C53935B9}" dt="2019-04-15T08:13:16.009" v="121" actId="20577"/>
          <ac:spMkLst>
            <pc:docMk/>
            <pc:sldMk cId="3092490743" sldId="256"/>
            <ac:spMk id="15" creationId="{E60E11FA-BD38-4442-88B2-CB50007C64CF}"/>
          </ac:spMkLst>
        </pc:spChg>
      </pc:sldChg>
      <pc:sldChg chg="modSp">
        <pc:chgData name="Martin Tilly" userId="600768eb-2268-490d-9147-c04a2f612263" providerId="ADAL" clId="{018B4E35-ACD5-4541-850E-4212C53935B9}" dt="2019-04-15T08:06:28.401" v="109" actId="20577"/>
        <pc:sldMkLst>
          <pc:docMk/>
          <pc:sldMk cId="2384429700" sldId="264"/>
        </pc:sldMkLst>
        <pc:spChg chg="mod">
          <ac:chgData name="Martin Tilly" userId="600768eb-2268-490d-9147-c04a2f612263" providerId="ADAL" clId="{018B4E35-ACD5-4541-850E-4212C53935B9}" dt="2019-04-15T08:06:28.401" v="109" actId="20577"/>
          <ac:spMkLst>
            <pc:docMk/>
            <pc:sldMk cId="2384429700" sldId="264"/>
            <ac:spMk id="15" creationId="{28995EE1-C0CB-4077-B4D3-211455E7A879}"/>
          </ac:spMkLst>
        </pc:spChg>
      </pc:sldChg>
    </pc:docChg>
  </pc:docChgLst>
  <pc:docChgLst>
    <pc:chgData name="Martin Tilly" userId="600768eb-2268-490d-9147-c04a2f612263" providerId="ADAL" clId="{F041F148-68DB-40EE-9FCA-DC9D9EF2903A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98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72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59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34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6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47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55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6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567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726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4AC0-7F38-4B52-862E-99F670B61043}" type="datetimeFigureOut">
              <a:rPr lang="sv-SE" smtClean="0"/>
              <a:t>2019-05-08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DA4E0-AA0B-4A8B-844D-F1966475D9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4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2">
            <a:extLst>
              <a:ext uri="{FF2B5EF4-FFF2-40B4-BE49-F238E27FC236}">
                <a16:creationId xmlns:a16="http://schemas.microsoft.com/office/drawing/2014/main" id="{304DC02A-CD9B-4494-9907-AA842AE70AC3}"/>
              </a:ext>
            </a:extLst>
          </p:cNvPr>
          <p:cNvSpPr txBox="1">
            <a:spLocks/>
          </p:cNvSpPr>
          <p:nvPr/>
        </p:nvSpPr>
        <p:spPr>
          <a:xfrm>
            <a:off x="1761717" y="362227"/>
            <a:ext cx="4561875" cy="38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entury Gothic" panose="020B0502020202020204" pitchFamily="34" charset="0"/>
              </a:rPr>
              <a:t>Personal Action Plan</a:t>
            </a:r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123CFEFE-29B6-4130-85E5-BF75EEC7E714}"/>
              </a:ext>
            </a:extLst>
          </p:cNvPr>
          <p:cNvSpPr txBox="1">
            <a:spLocks/>
          </p:cNvSpPr>
          <p:nvPr/>
        </p:nvSpPr>
        <p:spPr>
          <a:xfrm>
            <a:off x="479312" y="1141371"/>
            <a:ext cx="5844281" cy="38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8650" algn="l"/>
              </a:tabLst>
            </a:pPr>
            <a:r>
              <a:rPr lang="en-GB" sz="1200" b="0" dirty="0">
                <a:latin typeface="Century Gothic" panose="020B0502020202020204" pitchFamily="34" charset="0"/>
              </a:rPr>
              <a:t>Name: 	____________________________________</a:t>
            </a:r>
          </a:p>
          <a:p>
            <a:pPr>
              <a:tabLst>
                <a:tab pos="628650" algn="l"/>
              </a:tabLst>
            </a:pPr>
            <a:r>
              <a:rPr lang="en-GB" sz="1200" b="0" dirty="0">
                <a:latin typeface="Century Gothic" panose="020B0502020202020204" pitchFamily="34" charset="0"/>
              </a:rPr>
              <a:t>Date: 	_________________</a:t>
            </a:r>
          </a:p>
        </p:txBody>
      </p:sp>
      <p:pic>
        <p:nvPicPr>
          <p:cNvPr id="6" name="Picture 2" descr="UNIK Technology">
            <a:extLst>
              <a:ext uri="{FF2B5EF4-FFF2-40B4-BE49-F238E27FC236}">
                <a16:creationId xmlns:a16="http://schemas.microsoft.com/office/drawing/2014/main" id="{61382A4B-3FA8-4E0F-BAF8-90177CBE84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92"/>
          <a:stretch/>
        </p:blipFill>
        <p:spPr bwMode="auto">
          <a:xfrm>
            <a:off x="534409" y="369847"/>
            <a:ext cx="1227308" cy="39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438D7089-012A-4630-BA07-541E44582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058328"/>
              </p:ext>
            </p:extLst>
          </p:nvPr>
        </p:nvGraphicFramePr>
        <p:xfrm>
          <a:off x="534408" y="1873547"/>
          <a:ext cx="5789184" cy="55331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4311">
                  <a:extLst>
                    <a:ext uri="{9D8B030D-6E8A-4147-A177-3AD203B41FA5}">
                      <a16:colId xmlns:a16="http://schemas.microsoft.com/office/drawing/2014/main" val="3893952072"/>
                    </a:ext>
                  </a:extLst>
                </a:gridCol>
                <a:gridCol w="1551008">
                  <a:extLst>
                    <a:ext uri="{9D8B030D-6E8A-4147-A177-3AD203B41FA5}">
                      <a16:colId xmlns:a16="http://schemas.microsoft.com/office/drawing/2014/main" val="2172098232"/>
                    </a:ext>
                  </a:extLst>
                </a:gridCol>
                <a:gridCol w="1632030">
                  <a:extLst>
                    <a:ext uri="{9D8B030D-6E8A-4147-A177-3AD203B41FA5}">
                      <a16:colId xmlns:a16="http://schemas.microsoft.com/office/drawing/2014/main" val="1651323198"/>
                    </a:ext>
                  </a:extLst>
                </a:gridCol>
                <a:gridCol w="1091835">
                  <a:extLst>
                    <a:ext uri="{9D8B030D-6E8A-4147-A177-3AD203B41FA5}">
                      <a16:colId xmlns:a16="http://schemas.microsoft.com/office/drawing/2014/main" val="995279372"/>
                    </a:ext>
                  </a:extLst>
                </a:gridCol>
              </a:tblGrid>
              <a:tr h="283863"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Century Gothic" panose="020B0502020202020204" pitchFamily="34" charset="0"/>
                        </a:rPr>
                        <a:t>Goal</a:t>
                      </a:r>
                    </a:p>
                    <a:p>
                      <a:r>
                        <a:rPr lang="en-GB" sz="800" b="0" noProof="0" dirty="0">
                          <a:latin typeface="Century Gothic" panose="020B0502020202020204" pitchFamily="34" charset="0"/>
                        </a:rPr>
                        <a:t>(what do you want to accomplish)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Century Gothic" panose="020B0502020202020204" pitchFamily="34" charset="0"/>
                        </a:rPr>
                        <a:t>Action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noProof="0" dirty="0">
                          <a:latin typeface="Century Gothic" panose="020B0502020202020204" pitchFamily="34" charset="0"/>
                        </a:rPr>
                        <a:t>(what are you going to do)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>
                          <a:latin typeface="Century Gothic" panose="020B0502020202020204" pitchFamily="34" charset="0"/>
                        </a:rPr>
                        <a:t>Success Criteria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noProof="0" dirty="0">
                          <a:latin typeface="Century Gothic" panose="020B0502020202020204" pitchFamily="34" charset="0"/>
                        </a:rPr>
                        <a:t>(how do you identify your success)</a:t>
                      </a:r>
                    </a:p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>
                          <a:latin typeface="Century Gothic" panose="020B0502020202020204" pitchFamily="34" charset="0"/>
                        </a:rPr>
                        <a:t>Time frame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>
                          <a:latin typeface="Century Gothic" panose="020B0502020202020204" pitchFamily="34" charset="0"/>
                        </a:rPr>
                        <a:t>(when is the action done)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063914"/>
                  </a:ext>
                </a:extLst>
              </a:tr>
              <a:tr h="570565">
                <a:tc>
                  <a:txBody>
                    <a:bodyPr/>
                    <a:lstStyle/>
                    <a:p>
                      <a:r>
                        <a:rPr lang="en-GB" sz="800" i="1" noProof="0" dirty="0">
                          <a:latin typeface="Century Gothic" panose="020B0502020202020204" pitchFamily="34" charset="0"/>
                        </a:rPr>
                        <a:t>I want better control in the projects I’m leading.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i="1" noProof="0" dirty="0">
                          <a:latin typeface="Century Gothic" panose="020B0502020202020204" pitchFamily="34" charset="0"/>
                        </a:rPr>
                        <a:t>Implementing an action register which the project use to follow up on at each project meeting.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i="1" noProof="0" dirty="0">
                          <a:latin typeface="Century Gothic" panose="020B0502020202020204" pitchFamily="34" charset="0"/>
                        </a:rPr>
                        <a:t>An action register is created.</a:t>
                      </a:r>
                    </a:p>
                    <a:p>
                      <a:r>
                        <a:rPr lang="en-GB" sz="800" i="1" noProof="0" dirty="0">
                          <a:latin typeface="Century Gothic" panose="020B0502020202020204" pitchFamily="34" charset="0"/>
                        </a:rPr>
                        <a:t>The register is used, to follow up on action, in all project meetings.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i="1" noProof="0" dirty="0">
                          <a:latin typeface="Century Gothic" panose="020B0502020202020204" pitchFamily="34" charset="0"/>
                        </a:rPr>
                        <a:t>2019-10-14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373192"/>
                  </a:ext>
                </a:extLst>
              </a:tr>
              <a:tr h="856691"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521879"/>
                  </a:ext>
                </a:extLst>
              </a:tr>
              <a:tr h="856691"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277348"/>
                  </a:ext>
                </a:extLst>
              </a:tr>
              <a:tr h="856691"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337367"/>
                  </a:ext>
                </a:extLst>
              </a:tr>
              <a:tr h="856691"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999609"/>
                  </a:ext>
                </a:extLst>
              </a:tr>
              <a:tr h="856691"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718358"/>
                  </a:ext>
                </a:extLst>
              </a:tr>
            </a:tbl>
          </a:graphicData>
        </a:graphic>
      </p:graphicFrame>
      <p:sp>
        <p:nvSpPr>
          <p:cNvPr id="10" name="Underrubrik 2">
            <a:extLst>
              <a:ext uri="{FF2B5EF4-FFF2-40B4-BE49-F238E27FC236}">
                <a16:creationId xmlns:a16="http://schemas.microsoft.com/office/drawing/2014/main" id="{8FEF0478-BDE3-4EAC-9E2E-172AC62A46B6}"/>
              </a:ext>
            </a:extLst>
          </p:cNvPr>
          <p:cNvSpPr txBox="1">
            <a:spLocks/>
          </p:cNvSpPr>
          <p:nvPr/>
        </p:nvSpPr>
        <p:spPr>
          <a:xfrm rot="21397317">
            <a:off x="719095" y="2811488"/>
            <a:ext cx="1790097" cy="38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8650" algn="l"/>
              </a:tabLst>
            </a:pPr>
            <a:r>
              <a:rPr lang="en-GB" sz="1600" dirty="0">
                <a:solidFill>
                  <a:schemeClr val="tx1">
                    <a:alpha val="36000"/>
                  </a:schemeClr>
                </a:solidFill>
                <a:latin typeface="Century Gothic" panose="020B0502020202020204" pitchFamily="34" charset="0"/>
              </a:rPr>
              <a:t>EXAMPLE</a:t>
            </a:r>
            <a:endParaRPr lang="en-GB" sz="1050" dirty="0">
              <a:solidFill>
                <a:schemeClr val="tx1">
                  <a:alpha val="36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2F7AC85C-D97B-44DC-A144-E9B7097AB2CA}"/>
              </a:ext>
            </a:extLst>
          </p:cNvPr>
          <p:cNvSpPr txBox="1">
            <a:spLocks/>
          </p:cNvSpPr>
          <p:nvPr/>
        </p:nvSpPr>
        <p:spPr>
          <a:xfrm>
            <a:off x="479312" y="7848169"/>
            <a:ext cx="5844281" cy="1117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628650" algn="l"/>
              </a:tabLst>
            </a:pPr>
            <a:r>
              <a:rPr lang="en-GB" sz="1200" b="0" dirty="0">
                <a:latin typeface="Century Gothic" panose="020B0502020202020204" pitchFamily="34" charset="0"/>
              </a:rPr>
              <a:t>I will follow up this action plan with _______________________ at _____________</a:t>
            </a:r>
          </a:p>
          <a:p>
            <a:pPr>
              <a:tabLst>
                <a:tab pos="628650" algn="l"/>
              </a:tabLst>
            </a:pPr>
            <a:endParaRPr lang="en-GB" sz="1200" b="0" dirty="0">
              <a:latin typeface="Century Gothic" panose="020B0502020202020204" pitchFamily="34" charset="0"/>
            </a:endParaRPr>
          </a:p>
          <a:p>
            <a:pPr>
              <a:tabLst>
                <a:tab pos="628650" algn="l"/>
                <a:tab pos="5556250" algn="r"/>
              </a:tabLst>
            </a:pPr>
            <a:r>
              <a:rPr lang="en-GB" sz="1200" b="0" dirty="0">
                <a:latin typeface="Century Gothic" panose="020B0502020202020204" pitchFamily="34" charset="0"/>
              </a:rPr>
              <a:t>		_____________________</a:t>
            </a:r>
          </a:p>
          <a:p>
            <a:pPr>
              <a:tabLst>
                <a:tab pos="628650" algn="l"/>
                <a:tab pos="5556250" algn="r"/>
              </a:tabLst>
            </a:pPr>
            <a:r>
              <a:rPr lang="en-GB" sz="1200" b="0" dirty="0">
                <a:latin typeface="Century Gothic" panose="020B0502020202020204" pitchFamily="34" charset="0"/>
              </a:rPr>
              <a:t>		Signature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7C8E074-1274-45AD-9659-E22370BE6397}"/>
              </a:ext>
            </a:extLst>
          </p:cNvPr>
          <p:cNvSpPr txBox="1"/>
          <p:nvPr/>
        </p:nvSpPr>
        <p:spPr>
          <a:xfrm>
            <a:off x="4839389" y="9504258"/>
            <a:ext cx="1971040" cy="286086"/>
          </a:xfrm>
          <a:prstGeom prst="rect">
            <a:avLst/>
          </a:prstGeom>
        </p:spPr>
        <p:txBody>
          <a:bodyPr vert="horz" wrap="none" lIns="91440" tIns="45721" rIns="91440" bIns="45721" rtlCol="0" anchor="b">
            <a:noAutofit/>
          </a:bodyPr>
          <a:lstStyle/>
          <a:p>
            <a:pPr algn="r"/>
            <a:r>
              <a:rPr lang="sv-SE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www.unikpartner.com</a:t>
            </a:r>
          </a:p>
        </p:txBody>
      </p:sp>
      <p:sp>
        <p:nvSpPr>
          <p:cNvPr id="17" name="Underrubrik 2">
            <a:extLst>
              <a:ext uri="{FF2B5EF4-FFF2-40B4-BE49-F238E27FC236}">
                <a16:creationId xmlns:a16="http://schemas.microsoft.com/office/drawing/2014/main" id="{A00C0D8F-3CCC-4DB0-8F12-E40F15021881}"/>
              </a:ext>
            </a:extLst>
          </p:cNvPr>
          <p:cNvSpPr txBox="1">
            <a:spLocks/>
          </p:cNvSpPr>
          <p:nvPr/>
        </p:nvSpPr>
        <p:spPr>
          <a:xfrm>
            <a:off x="248811" y="9116627"/>
            <a:ext cx="6305281" cy="385762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sz="1000" b="0" dirty="0">
                <a:latin typeface="Century Gothic" panose="020B0502020202020204" pitchFamily="34" charset="0"/>
              </a:rPr>
              <a:t>This UNIK template is provided by UNIK Partner Sweden AB, see www.unikpartner.com for more summaries and templates.</a:t>
            </a:r>
          </a:p>
          <a:p>
            <a:pPr defTabSz="457200"/>
            <a:endParaRPr lang="en-US" sz="1000" b="0" dirty="0">
              <a:latin typeface="Century Gothic" panose="020B0502020202020204" pitchFamily="34" charset="0"/>
            </a:endParaRPr>
          </a:p>
        </p:txBody>
      </p:sp>
      <p:sp>
        <p:nvSpPr>
          <p:cNvPr id="18" name="Underrubrik 2">
            <a:extLst>
              <a:ext uri="{FF2B5EF4-FFF2-40B4-BE49-F238E27FC236}">
                <a16:creationId xmlns:a16="http://schemas.microsoft.com/office/drawing/2014/main" id="{24E285C0-C359-4A4A-9F7F-95427D34B76B}"/>
              </a:ext>
            </a:extLst>
          </p:cNvPr>
          <p:cNvSpPr txBox="1">
            <a:spLocks/>
          </p:cNvSpPr>
          <p:nvPr/>
        </p:nvSpPr>
        <p:spPr>
          <a:xfrm>
            <a:off x="248811" y="9580109"/>
            <a:ext cx="4335955" cy="210235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2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46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3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19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07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93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/>
            <a:r>
              <a:rPr lang="en-US" sz="900" b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UNIK Template: Personal Action Plan UPABT001519 Rev 1 2019-05-08</a:t>
            </a:r>
          </a:p>
        </p:txBody>
      </p:sp>
    </p:spTree>
    <p:extLst>
      <p:ext uri="{BB962C8B-B14F-4D97-AF65-F5344CB8AC3E}">
        <p14:creationId xmlns:p14="http://schemas.microsoft.com/office/powerpoint/2010/main" val="315151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977138-11f8-42a4-a231-52d5065dffeb" xsi:nil="true"/>
    <lcf76f155ced4ddcb4097134ff3c332f xmlns="87447158-e2ab-486d-acde-7b1384721d3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CB6FBF3B0EA438FA09DC192EB7A88" ma:contentTypeVersion="16" ma:contentTypeDescription="Create a new document." ma:contentTypeScope="" ma:versionID="5af4eee3ab574dececfb6315d2fe81fc">
  <xsd:schema xmlns:xsd="http://www.w3.org/2001/XMLSchema" xmlns:xs="http://www.w3.org/2001/XMLSchema" xmlns:p="http://schemas.microsoft.com/office/2006/metadata/properties" xmlns:ns2="87447158-e2ab-486d-acde-7b1384721d3d" xmlns:ns3="dc977138-11f8-42a4-a231-52d5065dffeb" targetNamespace="http://schemas.microsoft.com/office/2006/metadata/properties" ma:root="true" ma:fieldsID="baed699e94cf451c5c8a0035e173d59a" ns2:_="" ns3:_="">
    <xsd:import namespace="87447158-e2ab-486d-acde-7b1384721d3d"/>
    <xsd:import namespace="dc977138-11f8-42a4-a231-52d5065dff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47158-e2ab-486d-acde-7b1384721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37010b-8317-48e1-beee-cfefe32212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77138-11f8-42a4-a231-52d5065dff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294b3e-ae27-4660-a1b9-5926719c1c94}" ma:internalName="TaxCatchAll" ma:showField="CatchAllData" ma:web="dc977138-11f8-42a4-a231-52d5065dff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A7B4C6-01B4-41D2-81BD-4EE57FF319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E547C8-522E-48E8-A22B-F7F0AC45D188}">
  <ds:schemaRefs>
    <ds:schemaRef ds:uri="http://purl.org/dc/elements/1.1/"/>
    <ds:schemaRef ds:uri="http://schemas.microsoft.com/office/2006/metadata/properties"/>
    <ds:schemaRef ds:uri="7ac8f480-df7a-41b4-bd2a-8bb96097abf0"/>
    <ds:schemaRef ds:uri="http://purl.org/dc/terms/"/>
    <ds:schemaRef ds:uri="5e4812c4-65a1-4333-9946-5e4339849626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9B87A3-DD8D-47DC-820E-311D43D9879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142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Invitation</dc:title>
  <dc:creator>Martin Tilly</dc:creator>
  <cp:lastModifiedBy>Martin Tilly</cp:lastModifiedBy>
  <cp:revision>1</cp:revision>
  <cp:lastPrinted>2019-05-08T12:56:22Z</cp:lastPrinted>
  <dcterms:created xsi:type="dcterms:W3CDTF">2018-05-16T10:59:15Z</dcterms:created>
  <dcterms:modified xsi:type="dcterms:W3CDTF">2019-05-08T12:57:07Z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0x01010076CCB6FBF3B0EA438FA09DC192EB7A88</vt:lpwstr>
  </property>
  <property fmtid="{D5CDD505-2E9C-101B-9397-08002B2CF9AE}" pid="3" name="AuthorIds_UIVersion_9216">
    <vt:lpwstr>6</vt:lpwstr>
  </property>
</Properties>
</file>